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8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5143500" cx="9144000"/>
  <p:notesSz cx="6858000" cy="9144000"/>
  <p:embeddedFontLst>
    <p:embeddedFont>
      <p:font typeface="Staatliches"/>
      <p:regular r:id="rId22"/>
    </p:embeddedFont>
    <p:embeddedFont>
      <p:font typeface="Roboto"/>
      <p:regular r:id="rId23"/>
      <p:bold r:id="rId24"/>
      <p:italic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Staatliches-regular.fntdata"/><Relationship Id="rId21" Type="http://schemas.openxmlformats.org/officeDocument/2006/relationships/slide" Target="slides/slide16.xml"/><Relationship Id="rId24" Type="http://schemas.openxmlformats.org/officeDocument/2006/relationships/font" Target="fonts/Roboto-bold.fntdata"/><Relationship Id="rId23" Type="http://schemas.openxmlformats.org/officeDocument/2006/relationships/font" Target="fonts/Roboto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-boldItalic.fntdata"/><Relationship Id="rId25" Type="http://schemas.openxmlformats.org/officeDocument/2006/relationships/font" Target="fonts/Robot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cuaguaclara.blogspot.com/2012/08/the-floc-blanket-quest.html" TargetMode="External"/><Relationship Id="rId3" Type="http://schemas.openxmlformats.org/officeDocument/2006/relationships/hyperlink" Target="https://www.pinterest.at/pin/586101338986832494/" TargetMode="Externa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aguaclara.github.io/Textbook/Flocculation/Floc_Design.html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Ian 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6ca1b73c4e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6ca1b73c4e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404040"/>
                </a:solidFill>
                <a:highlight>
                  <a:srgbClr val="FCFCFC"/>
                </a:highlight>
              </a:rPr>
              <a:t>AguaClara plants have been designed using H/s=3</a:t>
            </a:r>
            <a:endParaRPr sz="1800">
              <a:solidFill>
                <a:srgbClr val="404040"/>
              </a:solidFill>
              <a:highlight>
                <a:srgbClr val="FCFCFC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04040"/>
                </a:solidFill>
                <a:highlight>
                  <a:srgbClr val="FCFCFC"/>
                </a:highlight>
              </a:rPr>
              <a:t>Constraint  </a:t>
            </a:r>
            <a:r>
              <a:rPr lang="en" sz="1800">
                <a:solidFill>
                  <a:srgbClr val="404040"/>
                </a:solidFill>
                <a:highlight>
                  <a:srgbClr val="FCFCFC"/>
                </a:highlight>
              </a:rPr>
              <a:t>ensures that the flow does not short-circuit through the flocculator and also allowing more space for the flow to expand after each contraction for the maximum flocculator efficiency concern.</a:t>
            </a:r>
            <a:endParaRPr sz="1800">
              <a:solidFill>
                <a:srgbClr val="404040"/>
              </a:solidFill>
              <a:highlight>
                <a:srgbClr val="FCFCFC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04040"/>
              </a:solidFill>
              <a:highlight>
                <a:srgbClr val="FCFCFC"/>
              </a:highlight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6c4cf272d4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6c4cf272d4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http://cuaguaclara.blogspot.com/2012/08/the-floc-blanket-quest.html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https://www.pinterest.at/pin/586101338986832494/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6ca1b7393f_1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6ca1b7393f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6ca1b7393f_1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6ca1b7393f_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6ca1b7393f_1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6ca1b7393f_1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6c4cf272d4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6c4cf272d4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Ian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760a2c3a28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760a2c3a28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Ian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6c4cf272d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6c4cf272d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Ian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6c8d7ee26d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6c8d7ee26d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Katie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6c4cf272d4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6c4cf272d4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Val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760a2c3a28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760a2c3a28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760a2c3a28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760a2c3a28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760a2c3a28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760a2c3a28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Val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6c4cf272d4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6c4cf272d4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Katie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6c4cf272d4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6c4cf272d4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2"/>
              </a:rPr>
              <a:t>https://aguaclara.github.io/Textbook/Flocculation/Floc_Design.html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Top-down design method</a:t>
            </a:r>
            <a:endParaRPr b="1"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0300BE"/>
                </a:solidFill>
              </a:rPr>
              <a:t>•</a:t>
            </a:r>
            <a:r>
              <a:rPr lang="en" sz="1800">
                <a:solidFill>
                  <a:schemeClr val="dk1"/>
                </a:solidFill>
              </a:rPr>
              <a:t>Vertical flow flocculators are somewhat difficult to drain and clean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0300BE"/>
                </a:solidFill>
              </a:rPr>
              <a:t>•</a:t>
            </a:r>
            <a:r>
              <a:rPr lang="en" sz="1800">
                <a:solidFill>
                  <a:schemeClr val="dk1"/>
                </a:solidFill>
              </a:rPr>
              <a:t>For large flows, vertical flow flocculators have channels that are wider than they are deep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6.jp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4.jp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1.jp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9.jp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8.jp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4.jp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3.jp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2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jp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0.jp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0.jp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2.jp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3.jp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jp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jp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jp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1559250" y="1241550"/>
            <a:ext cx="60255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1675950" y="3377250"/>
            <a:ext cx="57921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/>
          <p:nvPr>
            <p:ph hasCustomPrompt="1" type="title"/>
          </p:nvPr>
        </p:nvSpPr>
        <p:spPr>
          <a:xfrm>
            <a:off x="1462650" y="1203525"/>
            <a:ext cx="62187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/>
          <p:nvPr>
            <p:ph idx="1" type="body"/>
          </p:nvPr>
        </p:nvSpPr>
        <p:spPr>
          <a:xfrm>
            <a:off x="2110950" y="3064000"/>
            <a:ext cx="4922100" cy="73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1pPr>
            <a:lvl2pPr indent="-342900" lvl="1" marL="914400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2pPr>
            <a:lvl3pPr indent="-342900" lvl="2" marL="1371600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3pPr>
            <a:lvl4pPr indent="-342900" lvl="3" marL="1828800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indent="-342900" lvl="6" marL="3200400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indent="-342900" lvl="7" marL="3657600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 rtl="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bg>
      <p:bgPr>
        <a:solidFill>
          <a:srgbClr val="FFFFFF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Design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 rot="-5400000">
            <a:off x="-1617675" y="2285400"/>
            <a:ext cx="4341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cxnSp>
        <p:nvCxnSpPr>
          <p:cNvPr id="52" name="Google Shape;52;p13"/>
          <p:cNvCxnSpPr/>
          <p:nvPr/>
        </p:nvCxnSpPr>
        <p:spPr>
          <a:xfrm>
            <a:off x="1147475" y="0"/>
            <a:ext cx="0" cy="51870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dot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bullet points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4"/>
          <p:cNvSpPr txBox="1"/>
          <p:nvPr>
            <p:ph idx="1" type="body"/>
          </p:nvPr>
        </p:nvSpPr>
        <p:spPr>
          <a:xfrm>
            <a:off x="1678750" y="643000"/>
            <a:ext cx="6246600" cy="36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5" name="Google Shape;55;p14"/>
          <p:cNvSpPr txBox="1"/>
          <p:nvPr>
            <p:ph type="title"/>
          </p:nvPr>
        </p:nvSpPr>
        <p:spPr>
          <a:xfrm rot="-5400000">
            <a:off x="-1617675" y="2285400"/>
            <a:ext cx="4341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cxnSp>
        <p:nvCxnSpPr>
          <p:cNvPr id="56" name="Google Shape;56;p14"/>
          <p:cNvCxnSpPr/>
          <p:nvPr/>
        </p:nvCxnSpPr>
        <p:spPr>
          <a:xfrm>
            <a:off x="1147475" y="0"/>
            <a:ext cx="0" cy="51870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dot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able of contents">
  <p:cSld name="BIG_NUMB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5"/>
          <p:cNvSpPr txBox="1"/>
          <p:nvPr>
            <p:ph hasCustomPrompt="1" type="title"/>
          </p:nvPr>
        </p:nvSpPr>
        <p:spPr>
          <a:xfrm>
            <a:off x="1202325" y="555812"/>
            <a:ext cx="1057200" cy="55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5"/>
          <p:cNvSpPr txBox="1"/>
          <p:nvPr>
            <p:ph idx="2" type="title"/>
          </p:nvPr>
        </p:nvSpPr>
        <p:spPr>
          <a:xfrm>
            <a:off x="2449800" y="641612"/>
            <a:ext cx="4045200" cy="46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15"/>
          <p:cNvSpPr txBox="1"/>
          <p:nvPr>
            <p:ph idx="1" type="subTitle"/>
          </p:nvPr>
        </p:nvSpPr>
        <p:spPr>
          <a:xfrm>
            <a:off x="2449800" y="954812"/>
            <a:ext cx="4045200" cy="55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1" name="Google Shape;61;p15"/>
          <p:cNvSpPr txBox="1"/>
          <p:nvPr>
            <p:ph hasCustomPrompt="1" idx="3" type="title"/>
          </p:nvPr>
        </p:nvSpPr>
        <p:spPr>
          <a:xfrm>
            <a:off x="1202325" y="1203512"/>
            <a:ext cx="1057200" cy="55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2" name="Google Shape;62;p15"/>
          <p:cNvSpPr txBox="1"/>
          <p:nvPr>
            <p:ph idx="4" type="title"/>
          </p:nvPr>
        </p:nvSpPr>
        <p:spPr>
          <a:xfrm>
            <a:off x="2449800" y="1289437"/>
            <a:ext cx="4045200" cy="46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" name="Google Shape;63;p15"/>
          <p:cNvSpPr txBox="1"/>
          <p:nvPr>
            <p:ph idx="5" type="subTitle"/>
          </p:nvPr>
        </p:nvSpPr>
        <p:spPr>
          <a:xfrm>
            <a:off x="2449800" y="1602512"/>
            <a:ext cx="4045200" cy="55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4" name="Google Shape;64;p15"/>
          <p:cNvSpPr txBox="1"/>
          <p:nvPr>
            <p:ph hasCustomPrompt="1" idx="6" type="title"/>
          </p:nvPr>
        </p:nvSpPr>
        <p:spPr>
          <a:xfrm>
            <a:off x="1202325" y="1851212"/>
            <a:ext cx="1057200" cy="55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5" name="Google Shape;65;p15"/>
          <p:cNvSpPr txBox="1"/>
          <p:nvPr>
            <p:ph idx="7" type="title"/>
          </p:nvPr>
        </p:nvSpPr>
        <p:spPr>
          <a:xfrm>
            <a:off x="2449800" y="1937137"/>
            <a:ext cx="4045200" cy="46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6" name="Google Shape;66;p15"/>
          <p:cNvSpPr txBox="1"/>
          <p:nvPr>
            <p:ph idx="8" type="subTitle"/>
          </p:nvPr>
        </p:nvSpPr>
        <p:spPr>
          <a:xfrm>
            <a:off x="2449800" y="2250212"/>
            <a:ext cx="4045200" cy="55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7" name="Google Shape;67;p15"/>
          <p:cNvSpPr txBox="1"/>
          <p:nvPr>
            <p:ph hasCustomPrompt="1" idx="9" type="title"/>
          </p:nvPr>
        </p:nvSpPr>
        <p:spPr>
          <a:xfrm>
            <a:off x="1202325" y="2498912"/>
            <a:ext cx="1057200" cy="55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8" name="Google Shape;68;p15"/>
          <p:cNvSpPr txBox="1"/>
          <p:nvPr>
            <p:ph idx="13" type="title"/>
          </p:nvPr>
        </p:nvSpPr>
        <p:spPr>
          <a:xfrm>
            <a:off x="2449800" y="2584837"/>
            <a:ext cx="4045200" cy="46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9" name="Google Shape;69;p15"/>
          <p:cNvSpPr txBox="1"/>
          <p:nvPr>
            <p:ph idx="14" type="subTitle"/>
          </p:nvPr>
        </p:nvSpPr>
        <p:spPr>
          <a:xfrm>
            <a:off x="2449800" y="2897912"/>
            <a:ext cx="4045200" cy="55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0" name="Google Shape;70;p15"/>
          <p:cNvSpPr txBox="1"/>
          <p:nvPr>
            <p:ph hasCustomPrompt="1" idx="15" type="title"/>
          </p:nvPr>
        </p:nvSpPr>
        <p:spPr>
          <a:xfrm>
            <a:off x="1202325" y="3146612"/>
            <a:ext cx="1057200" cy="55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1" name="Google Shape;71;p15"/>
          <p:cNvSpPr txBox="1"/>
          <p:nvPr>
            <p:ph idx="16" type="title"/>
          </p:nvPr>
        </p:nvSpPr>
        <p:spPr>
          <a:xfrm>
            <a:off x="2449800" y="3232537"/>
            <a:ext cx="4045200" cy="46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2" name="Google Shape;72;p15"/>
          <p:cNvSpPr txBox="1"/>
          <p:nvPr>
            <p:ph idx="17" type="subTitle"/>
          </p:nvPr>
        </p:nvSpPr>
        <p:spPr>
          <a:xfrm>
            <a:off x="2449800" y="3545612"/>
            <a:ext cx="4045200" cy="55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3" name="Google Shape;73;p15"/>
          <p:cNvSpPr txBox="1"/>
          <p:nvPr>
            <p:ph hasCustomPrompt="1" idx="18" type="title"/>
          </p:nvPr>
        </p:nvSpPr>
        <p:spPr>
          <a:xfrm>
            <a:off x="1202325" y="3794312"/>
            <a:ext cx="1057200" cy="55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4" name="Google Shape;74;p15"/>
          <p:cNvSpPr txBox="1"/>
          <p:nvPr>
            <p:ph idx="19" type="title"/>
          </p:nvPr>
        </p:nvSpPr>
        <p:spPr>
          <a:xfrm>
            <a:off x="2449800" y="3880237"/>
            <a:ext cx="4045200" cy="46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5" name="Google Shape;75;p15"/>
          <p:cNvSpPr txBox="1"/>
          <p:nvPr>
            <p:ph idx="20" type="subTitle"/>
          </p:nvPr>
        </p:nvSpPr>
        <p:spPr>
          <a:xfrm>
            <a:off x="2449800" y="4193312"/>
            <a:ext cx="4045200" cy="55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6" name="Google Shape;76;p15"/>
          <p:cNvSpPr txBox="1"/>
          <p:nvPr>
            <p:ph idx="21" type="title"/>
          </p:nvPr>
        </p:nvSpPr>
        <p:spPr>
          <a:xfrm rot="-5400000">
            <a:off x="-1617675" y="2285400"/>
            <a:ext cx="4341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cxnSp>
        <p:nvCxnSpPr>
          <p:cNvPr id="77" name="Google Shape;77;p15"/>
          <p:cNvCxnSpPr/>
          <p:nvPr/>
        </p:nvCxnSpPr>
        <p:spPr>
          <a:xfrm>
            <a:off x="1147475" y="0"/>
            <a:ext cx="0" cy="51870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dot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Three Columns">
  <p:cSld name="TITLE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/>
          <p:nvPr>
            <p:ph type="title"/>
          </p:nvPr>
        </p:nvSpPr>
        <p:spPr>
          <a:xfrm rot="-5400000">
            <a:off x="-1617675" y="2285400"/>
            <a:ext cx="4341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cxnSp>
        <p:nvCxnSpPr>
          <p:cNvPr id="80" name="Google Shape;80;p16"/>
          <p:cNvCxnSpPr/>
          <p:nvPr/>
        </p:nvCxnSpPr>
        <p:spPr>
          <a:xfrm>
            <a:off x="1147475" y="0"/>
            <a:ext cx="0" cy="51870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81" name="Google Shape;81;p16"/>
          <p:cNvSpPr txBox="1"/>
          <p:nvPr>
            <p:ph idx="2" type="title"/>
          </p:nvPr>
        </p:nvSpPr>
        <p:spPr>
          <a:xfrm>
            <a:off x="1867375" y="2492150"/>
            <a:ext cx="1928100" cy="46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2" name="Google Shape;82;p16"/>
          <p:cNvSpPr txBox="1"/>
          <p:nvPr>
            <p:ph idx="1" type="subTitle"/>
          </p:nvPr>
        </p:nvSpPr>
        <p:spPr>
          <a:xfrm>
            <a:off x="1867375" y="2957750"/>
            <a:ext cx="1928100" cy="55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p16"/>
          <p:cNvSpPr txBox="1"/>
          <p:nvPr>
            <p:ph idx="3" type="title"/>
          </p:nvPr>
        </p:nvSpPr>
        <p:spPr>
          <a:xfrm>
            <a:off x="4185450" y="2492150"/>
            <a:ext cx="1928100" cy="46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4" name="Google Shape;84;p16"/>
          <p:cNvSpPr txBox="1"/>
          <p:nvPr>
            <p:ph idx="4" type="subTitle"/>
          </p:nvPr>
        </p:nvSpPr>
        <p:spPr>
          <a:xfrm>
            <a:off x="4185450" y="2957750"/>
            <a:ext cx="1928100" cy="55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5" name="Google Shape;85;p16"/>
          <p:cNvSpPr txBox="1"/>
          <p:nvPr>
            <p:ph idx="5" type="title"/>
          </p:nvPr>
        </p:nvSpPr>
        <p:spPr>
          <a:xfrm>
            <a:off x="6503525" y="2492150"/>
            <a:ext cx="1928100" cy="46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6" name="Google Shape;86;p16"/>
          <p:cNvSpPr txBox="1"/>
          <p:nvPr>
            <p:ph idx="6" type="subTitle"/>
          </p:nvPr>
        </p:nvSpPr>
        <p:spPr>
          <a:xfrm>
            <a:off x="6503525" y="2957750"/>
            <a:ext cx="1928100" cy="55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Two Columns ">
  <p:cSld name="TITLE_ONLY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7"/>
          <p:cNvSpPr txBox="1"/>
          <p:nvPr>
            <p:ph type="title"/>
          </p:nvPr>
        </p:nvSpPr>
        <p:spPr>
          <a:xfrm>
            <a:off x="1310825" y="2772500"/>
            <a:ext cx="2282400" cy="46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17"/>
          <p:cNvSpPr txBox="1"/>
          <p:nvPr>
            <p:ph idx="1" type="subTitle"/>
          </p:nvPr>
        </p:nvSpPr>
        <p:spPr>
          <a:xfrm>
            <a:off x="1310825" y="3238100"/>
            <a:ext cx="2282400" cy="55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17"/>
          <p:cNvSpPr txBox="1"/>
          <p:nvPr>
            <p:ph idx="2" type="title"/>
          </p:nvPr>
        </p:nvSpPr>
        <p:spPr>
          <a:xfrm>
            <a:off x="5550787" y="2772500"/>
            <a:ext cx="2282400" cy="46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1" name="Google Shape;91;p17"/>
          <p:cNvSpPr txBox="1"/>
          <p:nvPr>
            <p:ph idx="3" type="subTitle"/>
          </p:nvPr>
        </p:nvSpPr>
        <p:spPr>
          <a:xfrm>
            <a:off x="5550787" y="3238100"/>
            <a:ext cx="2282400" cy="55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1">
  <p:cSld name="SECTION_HEADER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8"/>
          <p:cNvSpPr txBox="1"/>
          <p:nvPr>
            <p:ph type="title"/>
          </p:nvPr>
        </p:nvSpPr>
        <p:spPr>
          <a:xfrm>
            <a:off x="5074500" y="2723225"/>
            <a:ext cx="33306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94" name="Google Shape;94;p18"/>
          <p:cNvSpPr txBox="1"/>
          <p:nvPr>
            <p:ph hasCustomPrompt="1" idx="2" type="title"/>
          </p:nvPr>
        </p:nvSpPr>
        <p:spPr>
          <a:xfrm>
            <a:off x="5074500" y="1178125"/>
            <a:ext cx="3330600" cy="148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5" name="Google Shape;95;p18"/>
          <p:cNvSpPr txBox="1"/>
          <p:nvPr>
            <p:ph idx="1" type="subTitle"/>
          </p:nvPr>
        </p:nvSpPr>
        <p:spPr>
          <a:xfrm>
            <a:off x="5074500" y="3396925"/>
            <a:ext cx="3130800" cy="55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hree numbers">
  <p:cSld name="BIG_NUMBER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9"/>
          <p:cNvSpPr txBox="1"/>
          <p:nvPr>
            <p:ph hasCustomPrompt="1" type="title"/>
          </p:nvPr>
        </p:nvSpPr>
        <p:spPr>
          <a:xfrm>
            <a:off x="1927300" y="1779425"/>
            <a:ext cx="1946700" cy="133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8" name="Google Shape;98;p19"/>
          <p:cNvSpPr txBox="1"/>
          <p:nvPr>
            <p:ph idx="2" type="title"/>
          </p:nvPr>
        </p:nvSpPr>
        <p:spPr>
          <a:xfrm rot="-5400000">
            <a:off x="-1617675" y="2285400"/>
            <a:ext cx="4341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cxnSp>
        <p:nvCxnSpPr>
          <p:cNvPr id="99" name="Google Shape;99;p19"/>
          <p:cNvCxnSpPr/>
          <p:nvPr/>
        </p:nvCxnSpPr>
        <p:spPr>
          <a:xfrm>
            <a:off x="1147475" y="0"/>
            <a:ext cx="0" cy="51870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100" name="Google Shape;100;p19"/>
          <p:cNvSpPr txBox="1"/>
          <p:nvPr>
            <p:ph hasCustomPrompt="1" idx="3" type="title"/>
          </p:nvPr>
        </p:nvSpPr>
        <p:spPr>
          <a:xfrm>
            <a:off x="6430300" y="1779425"/>
            <a:ext cx="1946700" cy="133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01" name="Google Shape;101;p19"/>
          <p:cNvSpPr txBox="1"/>
          <p:nvPr>
            <p:ph idx="1" type="subTitle"/>
          </p:nvPr>
        </p:nvSpPr>
        <p:spPr>
          <a:xfrm>
            <a:off x="1936600" y="3934825"/>
            <a:ext cx="1928100" cy="62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" name="Google Shape;102;p19"/>
          <p:cNvSpPr txBox="1"/>
          <p:nvPr>
            <p:ph idx="4" type="subTitle"/>
          </p:nvPr>
        </p:nvSpPr>
        <p:spPr>
          <a:xfrm>
            <a:off x="6439600" y="3934825"/>
            <a:ext cx="1928100" cy="62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3" name="Google Shape;103;p19"/>
          <p:cNvSpPr txBox="1"/>
          <p:nvPr>
            <p:ph hasCustomPrompt="1" idx="5" type="title"/>
          </p:nvPr>
        </p:nvSpPr>
        <p:spPr>
          <a:xfrm>
            <a:off x="4178800" y="1035750"/>
            <a:ext cx="1946700" cy="133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04" name="Google Shape;104;p19"/>
          <p:cNvSpPr txBox="1"/>
          <p:nvPr>
            <p:ph idx="6" type="subTitle"/>
          </p:nvPr>
        </p:nvSpPr>
        <p:spPr>
          <a:xfrm>
            <a:off x="4188100" y="3191150"/>
            <a:ext cx="1928100" cy="62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2">
  <p:cSld name="SECTION_HEADER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0"/>
          <p:cNvSpPr txBox="1"/>
          <p:nvPr>
            <p:ph type="title"/>
          </p:nvPr>
        </p:nvSpPr>
        <p:spPr>
          <a:xfrm>
            <a:off x="2152200" y="3256625"/>
            <a:ext cx="48396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07" name="Google Shape;107;p20"/>
          <p:cNvSpPr txBox="1"/>
          <p:nvPr>
            <p:ph hasCustomPrompt="1" idx="2" type="title"/>
          </p:nvPr>
        </p:nvSpPr>
        <p:spPr>
          <a:xfrm>
            <a:off x="1950300" y="1711525"/>
            <a:ext cx="5243400" cy="148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8" name="Google Shape;108;p20"/>
          <p:cNvSpPr txBox="1"/>
          <p:nvPr>
            <p:ph idx="1" type="subTitle"/>
          </p:nvPr>
        </p:nvSpPr>
        <p:spPr>
          <a:xfrm>
            <a:off x="2562600" y="3930325"/>
            <a:ext cx="4018800" cy="55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title"/>
          </p:nvPr>
        </p:nvSpPr>
        <p:spPr>
          <a:xfrm>
            <a:off x="2152200" y="2723225"/>
            <a:ext cx="48396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3" name="Google Shape;13;p3"/>
          <p:cNvSpPr txBox="1"/>
          <p:nvPr>
            <p:ph hasCustomPrompt="1" idx="2" type="title"/>
          </p:nvPr>
        </p:nvSpPr>
        <p:spPr>
          <a:xfrm>
            <a:off x="1950300" y="1178125"/>
            <a:ext cx="5243400" cy="148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/>
          <p:nvPr>
            <p:ph idx="1" type="subTitle"/>
          </p:nvPr>
        </p:nvSpPr>
        <p:spPr>
          <a:xfrm>
            <a:off x="2549400" y="3396937"/>
            <a:ext cx="4045200" cy="55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Four Columns">
  <p:cSld name="TITLE_ONLY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1"/>
          <p:cNvSpPr txBox="1"/>
          <p:nvPr>
            <p:ph type="title"/>
          </p:nvPr>
        </p:nvSpPr>
        <p:spPr>
          <a:xfrm rot="-5400000">
            <a:off x="-1617675" y="2285400"/>
            <a:ext cx="4341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cxnSp>
        <p:nvCxnSpPr>
          <p:cNvPr id="111" name="Google Shape;111;p21"/>
          <p:cNvCxnSpPr/>
          <p:nvPr/>
        </p:nvCxnSpPr>
        <p:spPr>
          <a:xfrm>
            <a:off x="1147475" y="0"/>
            <a:ext cx="0" cy="51870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112" name="Google Shape;112;p21"/>
          <p:cNvSpPr txBox="1"/>
          <p:nvPr>
            <p:ph idx="2" type="title"/>
          </p:nvPr>
        </p:nvSpPr>
        <p:spPr>
          <a:xfrm>
            <a:off x="5072750" y="3428537"/>
            <a:ext cx="1620600" cy="46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3" name="Google Shape;113;p21"/>
          <p:cNvSpPr txBox="1"/>
          <p:nvPr>
            <p:ph idx="1" type="subTitle"/>
          </p:nvPr>
        </p:nvSpPr>
        <p:spPr>
          <a:xfrm>
            <a:off x="5072750" y="3894137"/>
            <a:ext cx="1620600" cy="55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21"/>
          <p:cNvSpPr txBox="1"/>
          <p:nvPr>
            <p:ph idx="3" type="title"/>
          </p:nvPr>
        </p:nvSpPr>
        <p:spPr>
          <a:xfrm>
            <a:off x="6764958" y="3428537"/>
            <a:ext cx="1620600" cy="46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5" name="Google Shape;115;p21"/>
          <p:cNvSpPr txBox="1"/>
          <p:nvPr>
            <p:ph idx="4" type="subTitle"/>
          </p:nvPr>
        </p:nvSpPr>
        <p:spPr>
          <a:xfrm>
            <a:off x="6764958" y="3894137"/>
            <a:ext cx="1620600" cy="55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6" name="Google Shape;116;p21"/>
          <p:cNvSpPr txBox="1"/>
          <p:nvPr>
            <p:ph idx="5" type="title"/>
          </p:nvPr>
        </p:nvSpPr>
        <p:spPr>
          <a:xfrm>
            <a:off x="5072750" y="1172335"/>
            <a:ext cx="1620600" cy="46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7" name="Google Shape;117;p21"/>
          <p:cNvSpPr txBox="1"/>
          <p:nvPr>
            <p:ph idx="6" type="subTitle"/>
          </p:nvPr>
        </p:nvSpPr>
        <p:spPr>
          <a:xfrm>
            <a:off x="5072750" y="1637935"/>
            <a:ext cx="1620600" cy="55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8" name="Google Shape;118;p21"/>
          <p:cNvSpPr txBox="1"/>
          <p:nvPr>
            <p:ph idx="7" type="title"/>
          </p:nvPr>
        </p:nvSpPr>
        <p:spPr>
          <a:xfrm>
            <a:off x="6764958" y="1172335"/>
            <a:ext cx="1620600" cy="46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9" name="Google Shape;119;p21"/>
          <p:cNvSpPr txBox="1"/>
          <p:nvPr>
            <p:ph idx="8" type="subTitle"/>
          </p:nvPr>
        </p:nvSpPr>
        <p:spPr>
          <a:xfrm>
            <a:off x="6764958" y="1637935"/>
            <a:ext cx="1620600" cy="55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Six Columns">
  <p:cSld name="TITLE_ONLY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2"/>
          <p:cNvSpPr txBox="1"/>
          <p:nvPr>
            <p:ph type="title"/>
          </p:nvPr>
        </p:nvSpPr>
        <p:spPr>
          <a:xfrm rot="-5400000">
            <a:off x="-1617675" y="2285400"/>
            <a:ext cx="4341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cxnSp>
        <p:nvCxnSpPr>
          <p:cNvPr id="122" name="Google Shape;122;p22"/>
          <p:cNvCxnSpPr/>
          <p:nvPr/>
        </p:nvCxnSpPr>
        <p:spPr>
          <a:xfrm>
            <a:off x="1147475" y="0"/>
            <a:ext cx="0" cy="51870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123" name="Google Shape;123;p22"/>
          <p:cNvSpPr txBox="1"/>
          <p:nvPr>
            <p:ph idx="2" type="title"/>
          </p:nvPr>
        </p:nvSpPr>
        <p:spPr>
          <a:xfrm>
            <a:off x="2022425" y="3457175"/>
            <a:ext cx="1928100" cy="46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4" name="Google Shape;124;p22"/>
          <p:cNvSpPr txBox="1"/>
          <p:nvPr>
            <p:ph idx="1" type="subTitle"/>
          </p:nvPr>
        </p:nvSpPr>
        <p:spPr>
          <a:xfrm>
            <a:off x="2022425" y="3846575"/>
            <a:ext cx="1928100" cy="55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5" name="Google Shape;125;p22"/>
          <p:cNvSpPr txBox="1"/>
          <p:nvPr>
            <p:ph idx="3" type="title"/>
          </p:nvPr>
        </p:nvSpPr>
        <p:spPr>
          <a:xfrm>
            <a:off x="4188100" y="3457175"/>
            <a:ext cx="1928100" cy="46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22"/>
          <p:cNvSpPr txBox="1"/>
          <p:nvPr>
            <p:ph idx="4" type="subTitle"/>
          </p:nvPr>
        </p:nvSpPr>
        <p:spPr>
          <a:xfrm>
            <a:off x="4188100" y="3846575"/>
            <a:ext cx="1928100" cy="55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7" name="Google Shape;127;p22"/>
          <p:cNvSpPr txBox="1"/>
          <p:nvPr>
            <p:ph idx="5" type="title"/>
          </p:nvPr>
        </p:nvSpPr>
        <p:spPr>
          <a:xfrm>
            <a:off x="6353775" y="3457175"/>
            <a:ext cx="1928100" cy="46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22"/>
          <p:cNvSpPr txBox="1"/>
          <p:nvPr>
            <p:ph idx="6" type="subTitle"/>
          </p:nvPr>
        </p:nvSpPr>
        <p:spPr>
          <a:xfrm>
            <a:off x="6353775" y="3846575"/>
            <a:ext cx="1928100" cy="55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9" name="Google Shape;129;p22"/>
          <p:cNvSpPr txBox="1"/>
          <p:nvPr>
            <p:ph idx="7" type="title"/>
          </p:nvPr>
        </p:nvSpPr>
        <p:spPr>
          <a:xfrm>
            <a:off x="2022425" y="1474825"/>
            <a:ext cx="1928100" cy="46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0" name="Google Shape;130;p22"/>
          <p:cNvSpPr txBox="1"/>
          <p:nvPr>
            <p:ph idx="8" type="subTitle"/>
          </p:nvPr>
        </p:nvSpPr>
        <p:spPr>
          <a:xfrm>
            <a:off x="2022425" y="1864225"/>
            <a:ext cx="1928100" cy="55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1" name="Google Shape;131;p22"/>
          <p:cNvSpPr txBox="1"/>
          <p:nvPr>
            <p:ph idx="9" type="title"/>
          </p:nvPr>
        </p:nvSpPr>
        <p:spPr>
          <a:xfrm>
            <a:off x="4188100" y="1474825"/>
            <a:ext cx="1928100" cy="46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2" name="Google Shape;132;p22"/>
          <p:cNvSpPr txBox="1"/>
          <p:nvPr>
            <p:ph idx="13" type="subTitle"/>
          </p:nvPr>
        </p:nvSpPr>
        <p:spPr>
          <a:xfrm>
            <a:off x="4188100" y="1864225"/>
            <a:ext cx="1928100" cy="55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3" name="Google Shape;133;p22"/>
          <p:cNvSpPr txBox="1"/>
          <p:nvPr>
            <p:ph idx="14" type="title"/>
          </p:nvPr>
        </p:nvSpPr>
        <p:spPr>
          <a:xfrm>
            <a:off x="6353775" y="1474825"/>
            <a:ext cx="1928100" cy="46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4" name="Google Shape;134;p22"/>
          <p:cNvSpPr txBox="1"/>
          <p:nvPr>
            <p:ph idx="15" type="subTitle"/>
          </p:nvPr>
        </p:nvSpPr>
        <p:spPr>
          <a:xfrm>
            <a:off x="6353775" y="1864225"/>
            <a:ext cx="1928100" cy="55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Design 2">
  <p:cSld name="TITLE_ONLY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3"/>
          <p:cNvSpPr txBox="1"/>
          <p:nvPr>
            <p:ph type="title"/>
          </p:nvPr>
        </p:nvSpPr>
        <p:spPr>
          <a:xfrm rot="-5400000">
            <a:off x="-1617675" y="2285400"/>
            <a:ext cx="4341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cxnSp>
        <p:nvCxnSpPr>
          <p:cNvPr id="137" name="Google Shape;137;p23"/>
          <p:cNvCxnSpPr/>
          <p:nvPr/>
        </p:nvCxnSpPr>
        <p:spPr>
          <a:xfrm>
            <a:off x="1147475" y="0"/>
            <a:ext cx="0" cy="51870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dot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Three Columns 1">
  <p:cSld name="TITLE_ONLY_1_1_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4"/>
          <p:cNvSpPr txBox="1"/>
          <p:nvPr>
            <p:ph type="title"/>
          </p:nvPr>
        </p:nvSpPr>
        <p:spPr>
          <a:xfrm rot="-5400000">
            <a:off x="-1617675" y="2285400"/>
            <a:ext cx="4341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cxnSp>
        <p:nvCxnSpPr>
          <p:cNvPr id="140" name="Google Shape;140;p24"/>
          <p:cNvCxnSpPr/>
          <p:nvPr/>
        </p:nvCxnSpPr>
        <p:spPr>
          <a:xfrm>
            <a:off x="1147475" y="0"/>
            <a:ext cx="0" cy="51870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141" name="Google Shape;141;p24"/>
          <p:cNvSpPr txBox="1"/>
          <p:nvPr>
            <p:ph idx="2" type="title"/>
          </p:nvPr>
        </p:nvSpPr>
        <p:spPr>
          <a:xfrm>
            <a:off x="1977200" y="1572800"/>
            <a:ext cx="1671300" cy="46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2" name="Google Shape;142;p24"/>
          <p:cNvSpPr txBox="1"/>
          <p:nvPr>
            <p:ph idx="1" type="subTitle"/>
          </p:nvPr>
        </p:nvSpPr>
        <p:spPr>
          <a:xfrm>
            <a:off x="1977200" y="2876600"/>
            <a:ext cx="1671300" cy="55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3" name="Google Shape;143;p24"/>
          <p:cNvSpPr txBox="1"/>
          <p:nvPr>
            <p:ph idx="3" type="title"/>
          </p:nvPr>
        </p:nvSpPr>
        <p:spPr>
          <a:xfrm>
            <a:off x="4301000" y="1572800"/>
            <a:ext cx="1671300" cy="46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" name="Google Shape;144;p24"/>
          <p:cNvSpPr txBox="1"/>
          <p:nvPr>
            <p:ph idx="4" type="subTitle"/>
          </p:nvPr>
        </p:nvSpPr>
        <p:spPr>
          <a:xfrm>
            <a:off x="4301000" y="2876600"/>
            <a:ext cx="1671300" cy="55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5" name="Google Shape;145;p24"/>
          <p:cNvSpPr txBox="1"/>
          <p:nvPr>
            <p:ph idx="5" type="title"/>
          </p:nvPr>
        </p:nvSpPr>
        <p:spPr>
          <a:xfrm>
            <a:off x="6624801" y="1572800"/>
            <a:ext cx="1671300" cy="46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6" name="Google Shape;146;p24"/>
          <p:cNvSpPr txBox="1"/>
          <p:nvPr>
            <p:ph idx="6" type="subTitle"/>
          </p:nvPr>
        </p:nvSpPr>
        <p:spPr>
          <a:xfrm>
            <a:off x="6624801" y="2876600"/>
            <a:ext cx="1671300" cy="55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3">
  <p:cSld name="SECTION_HEADER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5"/>
          <p:cNvSpPr txBox="1"/>
          <p:nvPr>
            <p:ph type="title"/>
          </p:nvPr>
        </p:nvSpPr>
        <p:spPr>
          <a:xfrm>
            <a:off x="2152200" y="2723225"/>
            <a:ext cx="48396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49" name="Google Shape;149;p25"/>
          <p:cNvSpPr txBox="1"/>
          <p:nvPr>
            <p:ph hasCustomPrompt="1" idx="2" type="title"/>
          </p:nvPr>
        </p:nvSpPr>
        <p:spPr>
          <a:xfrm>
            <a:off x="1950300" y="1178125"/>
            <a:ext cx="5243400" cy="148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0" name="Google Shape;150;p25"/>
          <p:cNvSpPr txBox="1"/>
          <p:nvPr>
            <p:ph idx="1" type="subTitle"/>
          </p:nvPr>
        </p:nvSpPr>
        <p:spPr>
          <a:xfrm>
            <a:off x="2549400" y="3396937"/>
            <a:ext cx="4045200" cy="55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Four Columns 1">
  <p:cSld name="TITLE_ONLY_1_1_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6"/>
          <p:cNvSpPr txBox="1"/>
          <p:nvPr>
            <p:ph type="title"/>
          </p:nvPr>
        </p:nvSpPr>
        <p:spPr>
          <a:xfrm rot="-5400000">
            <a:off x="-1617675" y="2285400"/>
            <a:ext cx="4341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cxnSp>
        <p:nvCxnSpPr>
          <p:cNvPr id="153" name="Google Shape;153;p26"/>
          <p:cNvCxnSpPr/>
          <p:nvPr/>
        </p:nvCxnSpPr>
        <p:spPr>
          <a:xfrm>
            <a:off x="1147475" y="0"/>
            <a:ext cx="0" cy="51870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154" name="Google Shape;154;p26"/>
          <p:cNvSpPr txBox="1"/>
          <p:nvPr>
            <p:ph idx="2" type="title"/>
          </p:nvPr>
        </p:nvSpPr>
        <p:spPr>
          <a:xfrm>
            <a:off x="1838863" y="2486075"/>
            <a:ext cx="1516500" cy="46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5" name="Google Shape;155;p26"/>
          <p:cNvSpPr txBox="1"/>
          <p:nvPr>
            <p:ph idx="1" type="subTitle"/>
          </p:nvPr>
        </p:nvSpPr>
        <p:spPr>
          <a:xfrm>
            <a:off x="1838863" y="2951675"/>
            <a:ext cx="1516500" cy="55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6" name="Google Shape;156;p26"/>
          <p:cNvSpPr txBox="1"/>
          <p:nvPr>
            <p:ph idx="3" type="title"/>
          </p:nvPr>
        </p:nvSpPr>
        <p:spPr>
          <a:xfrm>
            <a:off x="3542230" y="2486075"/>
            <a:ext cx="1516500" cy="46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7" name="Google Shape;157;p26"/>
          <p:cNvSpPr txBox="1"/>
          <p:nvPr>
            <p:ph idx="4" type="subTitle"/>
          </p:nvPr>
        </p:nvSpPr>
        <p:spPr>
          <a:xfrm>
            <a:off x="3542230" y="2951675"/>
            <a:ext cx="1516500" cy="55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8" name="Google Shape;158;p26"/>
          <p:cNvSpPr txBox="1"/>
          <p:nvPr>
            <p:ph idx="5" type="title"/>
          </p:nvPr>
        </p:nvSpPr>
        <p:spPr>
          <a:xfrm>
            <a:off x="5245597" y="2486075"/>
            <a:ext cx="1516500" cy="46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9" name="Google Shape;159;p26"/>
          <p:cNvSpPr txBox="1"/>
          <p:nvPr>
            <p:ph idx="6" type="subTitle"/>
          </p:nvPr>
        </p:nvSpPr>
        <p:spPr>
          <a:xfrm>
            <a:off x="5245597" y="2951675"/>
            <a:ext cx="1516500" cy="55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0" name="Google Shape;160;p26"/>
          <p:cNvSpPr txBox="1"/>
          <p:nvPr>
            <p:ph idx="7" type="title"/>
          </p:nvPr>
        </p:nvSpPr>
        <p:spPr>
          <a:xfrm>
            <a:off x="6948947" y="2486075"/>
            <a:ext cx="1516500" cy="46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1" name="Google Shape;161;p26"/>
          <p:cNvSpPr txBox="1"/>
          <p:nvPr>
            <p:ph idx="8" type="subTitle"/>
          </p:nvPr>
        </p:nvSpPr>
        <p:spPr>
          <a:xfrm>
            <a:off x="6948947" y="2951675"/>
            <a:ext cx="1516500" cy="55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4">
  <p:cSld name="SECTION_HEADER_2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7"/>
          <p:cNvSpPr txBox="1"/>
          <p:nvPr>
            <p:ph type="title"/>
          </p:nvPr>
        </p:nvSpPr>
        <p:spPr>
          <a:xfrm>
            <a:off x="1035550" y="2731750"/>
            <a:ext cx="48396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4" name="Google Shape;164;p27"/>
          <p:cNvSpPr txBox="1"/>
          <p:nvPr>
            <p:ph hasCustomPrompt="1" idx="2" type="title"/>
          </p:nvPr>
        </p:nvSpPr>
        <p:spPr>
          <a:xfrm>
            <a:off x="1035550" y="1186650"/>
            <a:ext cx="5243400" cy="148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65" name="Google Shape;165;p27"/>
          <p:cNvSpPr txBox="1"/>
          <p:nvPr>
            <p:ph idx="1" type="subTitle"/>
          </p:nvPr>
        </p:nvSpPr>
        <p:spPr>
          <a:xfrm>
            <a:off x="1035550" y="3405450"/>
            <a:ext cx="3178500" cy="55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5">
  <p:cSld name="SECTION_HEADER_2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8"/>
          <p:cNvSpPr txBox="1"/>
          <p:nvPr>
            <p:ph type="title"/>
          </p:nvPr>
        </p:nvSpPr>
        <p:spPr>
          <a:xfrm>
            <a:off x="2152200" y="2189825"/>
            <a:ext cx="48396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8" name="Google Shape;168;p28"/>
          <p:cNvSpPr txBox="1"/>
          <p:nvPr>
            <p:ph hasCustomPrompt="1" idx="2" type="title"/>
          </p:nvPr>
        </p:nvSpPr>
        <p:spPr>
          <a:xfrm>
            <a:off x="1950300" y="644725"/>
            <a:ext cx="5243400" cy="148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69" name="Google Shape;169;p28"/>
          <p:cNvSpPr txBox="1"/>
          <p:nvPr>
            <p:ph idx="1" type="subTitle"/>
          </p:nvPr>
        </p:nvSpPr>
        <p:spPr>
          <a:xfrm>
            <a:off x="2713500" y="2863525"/>
            <a:ext cx="3717000" cy="55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ercentages">
  <p:cSld name="BIG_NUMBER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9"/>
          <p:cNvSpPr txBox="1"/>
          <p:nvPr>
            <p:ph hasCustomPrompt="1" type="title"/>
          </p:nvPr>
        </p:nvSpPr>
        <p:spPr>
          <a:xfrm>
            <a:off x="2349000" y="3024625"/>
            <a:ext cx="1599600" cy="55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72" name="Google Shape;172;p29"/>
          <p:cNvSpPr txBox="1"/>
          <p:nvPr>
            <p:ph idx="2" type="title"/>
          </p:nvPr>
        </p:nvSpPr>
        <p:spPr>
          <a:xfrm rot="-5400000">
            <a:off x="-1617675" y="2285400"/>
            <a:ext cx="4341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cxnSp>
        <p:nvCxnSpPr>
          <p:cNvPr id="173" name="Google Shape;173;p29"/>
          <p:cNvCxnSpPr/>
          <p:nvPr/>
        </p:nvCxnSpPr>
        <p:spPr>
          <a:xfrm>
            <a:off x="1147475" y="0"/>
            <a:ext cx="0" cy="51870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174" name="Google Shape;174;p29"/>
          <p:cNvSpPr txBox="1"/>
          <p:nvPr>
            <p:ph idx="3" type="title"/>
          </p:nvPr>
        </p:nvSpPr>
        <p:spPr>
          <a:xfrm>
            <a:off x="2356642" y="3579800"/>
            <a:ext cx="1584300" cy="46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5" name="Google Shape;175;p29"/>
          <p:cNvSpPr txBox="1"/>
          <p:nvPr>
            <p:ph idx="1" type="subTitle"/>
          </p:nvPr>
        </p:nvSpPr>
        <p:spPr>
          <a:xfrm>
            <a:off x="2356642" y="3969200"/>
            <a:ext cx="1584300" cy="55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6" name="Google Shape;176;p29"/>
          <p:cNvSpPr txBox="1"/>
          <p:nvPr>
            <p:ph hasCustomPrompt="1" idx="4" type="title"/>
          </p:nvPr>
        </p:nvSpPr>
        <p:spPr>
          <a:xfrm>
            <a:off x="4360000" y="3024625"/>
            <a:ext cx="1599600" cy="55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77" name="Google Shape;177;p29"/>
          <p:cNvSpPr txBox="1"/>
          <p:nvPr>
            <p:ph idx="5" type="title"/>
          </p:nvPr>
        </p:nvSpPr>
        <p:spPr>
          <a:xfrm>
            <a:off x="4367642" y="3579800"/>
            <a:ext cx="1584300" cy="46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8" name="Google Shape;178;p29"/>
          <p:cNvSpPr txBox="1"/>
          <p:nvPr>
            <p:ph idx="6" type="subTitle"/>
          </p:nvPr>
        </p:nvSpPr>
        <p:spPr>
          <a:xfrm>
            <a:off x="4367642" y="3969200"/>
            <a:ext cx="1584300" cy="55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9" name="Google Shape;179;p29"/>
          <p:cNvSpPr txBox="1"/>
          <p:nvPr>
            <p:ph hasCustomPrompt="1" idx="7" type="title"/>
          </p:nvPr>
        </p:nvSpPr>
        <p:spPr>
          <a:xfrm>
            <a:off x="6371000" y="3024625"/>
            <a:ext cx="1599600" cy="55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0" name="Google Shape;180;p29"/>
          <p:cNvSpPr txBox="1"/>
          <p:nvPr>
            <p:ph idx="8" type="title"/>
          </p:nvPr>
        </p:nvSpPr>
        <p:spPr>
          <a:xfrm>
            <a:off x="6378642" y="3579800"/>
            <a:ext cx="1584300" cy="46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1" name="Google Shape;181;p29"/>
          <p:cNvSpPr txBox="1"/>
          <p:nvPr>
            <p:ph idx="9" type="subTitle"/>
          </p:nvPr>
        </p:nvSpPr>
        <p:spPr>
          <a:xfrm>
            <a:off x="6378642" y="3969200"/>
            <a:ext cx="1584300" cy="55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chnological Design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0"/>
          <p:cNvSpPr txBox="1"/>
          <p:nvPr>
            <p:ph idx="1" type="subTitle"/>
          </p:nvPr>
        </p:nvSpPr>
        <p:spPr>
          <a:xfrm>
            <a:off x="5667550" y="1681613"/>
            <a:ext cx="2716500" cy="54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taatliches"/>
              <a:buNone/>
              <a:defRPr sz="24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taatliches"/>
              <a:buNone/>
              <a:defRPr sz="24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taatliches"/>
              <a:buNone/>
              <a:defRPr sz="24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taatliches"/>
              <a:buNone/>
              <a:defRPr sz="24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taatliches"/>
              <a:buNone/>
              <a:defRPr sz="24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taatliches"/>
              <a:buNone/>
              <a:defRPr sz="24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taatliches"/>
              <a:buNone/>
              <a:defRPr sz="24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taatliches"/>
              <a:buNone/>
              <a:defRPr sz="24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taatliches"/>
              <a:buNone/>
              <a:defRPr sz="24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184" name="Google Shape;184;p30"/>
          <p:cNvSpPr txBox="1"/>
          <p:nvPr>
            <p:ph idx="2" type="body"/>
          </p:nvPr>
        </p:nvSpPr>
        <p:spPr>
          <a:xfrm>
            <a:off x="5667550" y="2226788"/>
            <a:ext cx="23664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5" name="Google Shape;185;p30"/>
          <p:cNvSpPr txBox="1"/>
          <p:nvPr>
            <p:ph type="title"/>
          </p:nvPr>
        </p:nvSpPr>
        <p:spPr>
          <a:xfrm rot="-5400000">
            <a:off x="-1617675" y="2285400"/>
            <a:ext cx="4341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cxnSp>
        <p:nvCxnSpPr>
          <p:cNvPr id="186" name="Google Shape;186;p30"/>
          <p:cNvCxnSpPr/>
          <p:nvPr/>
        </p:nvCxnSpPr>
        <p:spPr>
          <a:xfrm>
            <a:off x="1147475" y="0"/>
            <a:ext cx="0" cy="51870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dot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/>
          <p:nvPr>
            <p:ph type="title"/>
          </p:nvPr>
        </p:nvSpPr>
        <p:spPr>
          <a:xfrm rot="-5400000">
            <a:off x="-1617675" y="2285400"/>
            <a:ext cx="4341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4"/>
          <p:cNvSpPr txBox="1"/>
          <p:nvPr>
            <p:ph idx="1" type="body"/>
          </p:nvPr>
        </p:nvSpPr>
        <p:spPr>
          <a:xfrm>
            <a:off x="2989050" y="2124150"/>
            <a:ext cx="3165900" cy="120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1pPr>
            <a:lvl2pPr indent="-342900" lvl="1" marL="914400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2pPr>
            <a:lvl3pPr indent="-342900" lvl="2" marL="1371600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3pPr>
            <a:lvl4pPr indent="-342900" lvl="3" marL="1828800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indent="-342900" lvl="6" marL="3200400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indent="-342900" lvl="7" marL="3657600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 rtl="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4"/>
          <p:cNvSpPr txBox="1"/>
          <p:nvPr>
            <p:ph idx="12" type="sldNum"/>
          </p:nvPr>
        </p:nvSpPr>
        <p:spPr>
          <a:xfrm>
            <a:off x="4297658" y="46129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chnological Design 1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1"/>
          <p:cNvSpPr txBox="1"/>
          <p:nvPr>
            <p:ph idx="1" type="subTitle"/>
          </p:nvPr>
        </p:nvSpPr>
        <p:spPr>
          <a:xfrm>
            <a:off x="5667550" y="1681613"/>
            <a:ext cx="2716500" cy="54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taatliches"/>
              <a:buNone/>
              <a:defRPr sz="24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taatliches"/>
              <a:buNone/>
              <a:defRPr sz="24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taatliches"/>
              <a:buNone/>
              <a:defRPr sz="24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taatliches"/>
              <a:buNone/>
              <a:defRPr sz="24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taatliches"/>
              <a:buNone/>
              <a:defRPr sz="24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taatliches"/>
              <a:buNone/>
              <a:defRPr sz="24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taatliches"/>
              <a:buNone/>
              <a:defRPr sz="24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taatliches"/>
              <a:buNone/>
              <a:defRPr sz="24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taatliches"/>
              <a:buNone/>
              <a:defRPr sz="24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189" name="Google Shape;189;p31"/>
          <p:cNvSpPr txBox="1"/>
          <p:nvPr>
            <p:ph idx="2" type="body"/>
          </p:nvPr>
        </p:nvSpPr>
        <p:spPr>
          <a:xfrm>
            <a:off x="5667550" y="2226788"/>
            <a:ext cx="23664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0" name="Google Shape;190;p31"/>
          <p:cNvSpPr txBox="1"/>
          <p:nvPr>
            <p:ph type="title"/>
          </p:nvPr>
        </p:nvSpPr>
        <p:spPr>
          <a:xfrm rot="-5400000">
            <a:off x="-1617675" y="2285400"/>
            <a:ext cx="4341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cxnSp>
        <p:nvCxnSpPr>
          <p:cNvPr id="191" name="Google Shape;191;p31"/>
          <p:cNvCxnSpPr/>
          <p:nvPr/>
        </p:nvCxnSpPr>
        <p:spPr>
          <a:xfrm>
            <a:off x="1147475" y="0"/>
            <a:ext cx="0" cy="51870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dot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hanks and credits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2"/>
          <p:cNvSpPr txBox="1"/>
          <p:nvPr>
            <p:ph type="title"/>
          </p:nvPr>
        </p:nvSpPr>
        <p:spPr>
          <a:xfrm>
            <a:off x="2152200" y="1058375"/>
            <a:ext cx="48396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4" name="Google Shape;194;p32"/>
          <p:cNvSpPr txBox="1"/>
          <p:nvPr>
            <p:ph idx="1" type="subTitle"/>
          </p:nvPr>
        </p:nvSpPr>
        <p:spPr>
          <a:xfrm>
            <a:off x="2939700" y="1826800"/>
            <a:ext cx="3264600" cy="55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5" name="Google Shape;195;p32"/>
          <p:cNvSpPr txBox="1"/>
          <p:nvPr/>
        </p:nvSpPr>
        <p:spPr>
          <a:xfrm>
            <a:off x="3332700" y="2853375"/>
            <a:ext cx="2478600" cy="10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CREDITS: This presentation template was created by </a:t>
            </a:r>
            <a:r>
              <a:rPr b="1" lang="en" sz="1000">
                <a:solidFill>
                  <a:schemeClr val="accent5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3"/>
              </a:rPr>
              <a:t>Slidesgo</a:t>
            </a:r>
            <a:r>
              <a:rPr lang="en" sz="10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, including icons by </a:t>
            </a:r>
            <a:r>
              <a:rPr b="1" lang="en" sz="1000">
                <a:solidFill>
                  <a:schemeClr val="accent5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4"/>
              </a:rPr>
              <a:t>Flaticon</a:t>
            </a:r>
            <a:r>
              <a:rPr lang="en" sz="10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, and infographics &amp; images by </a:t>
            </a:r>
            <a:r>
              <a:rPr b="1" lang="en" sz="1000">
                <a:solidFill>
                  <a:schemeClr val="accent5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5"/>
              </a:rPr>
              <a:t>Freepik</a:t>
            </a:r>
            <a:r>
              <a:rPr lang="en" sz="10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. </a:t>
            </a:r>
            <a:endParaRPr sz="1000">
              <a:solidFill>
                <a:schemeClr val="accent5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accent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ackground 1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ackground 2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ackground 3">
  <p:cSld name="BIG_NUMBER_2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ackground 4">
  <p:cSld name="SECTION_HEADER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 txBox="1"/>
          <p:nvPr>
            <p:ph idx="1" type="body"/>
          </p:nvPr>
        </p:nvSpPr>
        <p:spPr>
          <a:xfrm>
            <a:off x="1678738" y="885300"/>
            <a:ext cx="322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" name="Google Shape;21;p5"/>
          <p:cNvSpPr txBox="1"/>
          <p:nvPr>
            <p:ph idx="2" type="body"/>
          </p:nvPr>
        </p:nvSpPr>
        <p:spPr>
          <a:xfrm>
            <a:off x="5326961" y="885300"/>
            <a:ext cx="322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5"/>
          <p:cNvSpPr txBox="1"/>
          <p:nvPr>
            <p:ph type="title"/>
          </p:nvPr>
        </p:nvSpPr>
        <p:spPr>
          <a:xfrm rot="-5400000">
            <a:off x="-1617675" y="2285400"/>
            <a:ext cx="4341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cxnSp>
        <p:nvCxnSpPr>
          <p:cNvPr id="23" name="Google Shape;23;p5"/>
          <p:cNvCxnSpPr/>
          <p:nvPr/>
        </p:nvCxnSpPr>
        <p:spPr>
          <a:xfrm>
            <a:off x="1147475" y="0"/>
            <a:ext cx="0" cy="51870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dot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/>
          <p:nvPr>
            <p:ph type="title"/>
          </p:nvPr>
        </p:nvSpPr>
        <p:spPr>
          <a:xfrm rot="-5400000">
            <a:off x="-1617675" y="2285400"/>
            <a:ext cx="4341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cxnSp>
        <p:nvCxnSpPr>
          <p:cNvPr id="26" name="Google Shape;26;p6"/>
          <p:cNvCxnSpPr/>
          <p:nvPr/>
        </p:nvCxnSpPr>
        <p:spPr>
          <a:xfrm>
            <a:off x="1147475" y="0"/>
            <a:ext cx="0" cy="51870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dot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/>
          <p:nvPr>
            <p:ph idx="1" type="body"/>
          </p:nvPr>
        </p:nvSpPr>
        <p:spPr>
          <a:xfrm>
            <a:off x="4869600" y="1731150"/>
            <a:ext cx="3019800" cy="16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7"/>
          <p:cNvSpPr txBox="1"/>
          <p:nvPr>
            <p:ph type="title"/>
          </p:nvPr>
        </p:nvSpPr>
        <p:spPr>
          <a:xfrm rot="-5400000">
            <a:off x="-1617675" y="2285400"/>
            <a:ext cx="4341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cxnSp>
        <p:nvCxnSpPr>
          <p:cNvPr id="30" name="Google Shape;30;p7"/>
          <p:cNvCxnSpPr/>
          <p:nvPr/>
        </p:nvCxnSpPr>
        <p:spPr>
          <a:xfrm>
            <a:off x="1147475" y="0"/>
            <a:ext cx="0" cy="51870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dot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oogle Shape;32;p8"/>
          <p:cNvGrpSpPr/>
          <p:nvPr/>
        </p:nvGrpSpPr>
        <p:grpSpPr>
          <a:xfrm>
            <a:off x="-1176142" y="-883393"/>
            <a:ext cx="11626011" cy="6755492"/>
            <a:chOff x="238125" y="783925"/>
            <a:chExt cx="7127275" cy="4141425"/>
          </a:xfrm>
        </p:grpSpPr>
        <p:sp>
          <p:nvSpPr>
            <p:cNvPr id="33" name="Google Shape;33;p8"/>
            <p:cNvSpPr/>
            <p:nvPr/>
          </p:nvSpPr>
          <p:spPr>
            <a:xfrm>
              <a:off x="238125" y="2990775"/>
              <a:ext cx="2218000" cy="1934575"/>
            </a:xfrm>
            <a:custGeom>
              <a:rect b="b" l="l" r="r" t="t"/>
              <a:pathLst>
                <a:path extrusionOk="0" h="77383" w="88720">
                  <a:moveTo>
                    <a:pt x="28020" y="1"/>
                  </a:moveTo>
                  <a:cubicBezTo>
                    <a:pt x="11294" y="1"/>
                    <a:pt x="0" y="39029"/>
                    <a:pt x="0" y="49219"/>
                  </a:cubicBezTo>
                  <a:cubicBezTo>
                    <a:pt x="0" y="69098"/>
                    <a:pt x="22760" y="77383"/>
                    <a:pt x="37752" y="77383"/>
                  </a:cubicBezTo>
                  <a:cubicBezTo>
                    <a:pt x="37781" y="77383"/>
                    <a:pt x="88719" y="73054"/>
                    <a:pt x="88719" y="67651"/>
                  </a:cubicBezTo>
                  <a:cubicBezTo>
                    <a:pt x="88719" y="67393"/>
                    <a:pt x="88690" y="67121"/>
                    <a:pt x="88633" y="66848"/>
                  </a:cubicBezTo>
                  <a:cubicBezTo>
                    <a:pt x="82957" y="64641"/>
                    <a:pt x="81252" y="61416"/>
                    <a:pt x="81252" y="57690"/>
                  </a:cubicBezTo>
                  <a:cubicBezTo>
                    <a:pt x="81252" y="51813"/>
                    <a:pt x="85150" y="45751"/>
                    <a:pt x="85150" y="38398"/>
                  </a:cubicBezTo>
                  <a:cubicBezTo>
                    <a:pt x="85150" y="12656"/>
                    <a:pt x="58864" y="21973"/>
                    <a:pt x="47011" y="13545"/>
                  </a:cubicBezTo>
                  <a:cubicBezTo>
                    <a:pt x="40533" y="8916"/>
                    <a:pt x="37279" y="1"/>
                    <a:pt x="28020" y="1"/>
                  </a:cubicBezTo>
                  <a:close/>
                </a:path>
              </a:pathLst>
            </a:cu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8"/>
            <p:cNvSpPr/>
            <p:nvPr/>
          </p:nvSpPr>
          <p:spPr>
            <a:xfrm>
              <a:off x="589250" y="783925"/>
              <a:ext cx="3293325" cy="3996300"/>
            </a:xfrm>
            <a:custGeom>
              <a:rect b="b" l="l" r="r" t="t"/>
              <a:pathLst>
                <a:path extrusionOk="0" h="159852" w="131733">
                  <a:moveTo>
                    <a:pt x="19780" y="0"/>
                  </a:moveTo>
                  <a:cubicBezTo>
                    <a:pt x="11825" y="0"/>
                    <a:pt x="2438" y="8686"/>
                    <a:pt x="2438" y="25168"/>
                  </a:cubicBezTo>
                  <a:cubicBezTo>
                    <a:pt x="2438" y="39830"/>
                    <a:pt x="8687" y="57058"/>
                    <a:pt x="8687" y="68653"/>
                  </a:cubicBezTo>
                  <a:cubicBezTo>
                    <a:pt x="8687" y="82155"/>
                    <a:pt x="1" y="94180"/>
                    <a:pt x="1" y="107194"/>
                  </a:cubicBezTo>
                  <a:cubicBezTo>
                    <a:pt x="1" y="153216"/>
                    <a:pt x="69658" y="152915"/>
                    <a:pt x="69844" y="152944"/>
                  </a:cubicBezTo>
                  <a:cubicBezTo>
                    <a:pt x="78257" y="154391"/>
                    <a:pt x="84248" y="159852"/>
                    <a:pt x="92533" y="159852"/>
                  </a:cubicBezTo>
                  <a:cubicBezTo>
                    <a:pt x="93636" y="159852"/>
                    <a:pt x="94740" y="159752"/>
                    <a:pt x="95829" y="159565"/>
                  </a:cubicBezTo>
                  <a:cubicBezTo>
                    <a:pt x="87774" y="157286"/>
                    <a:pt x="83016" y="151439"/>
                    <a:pt x="83016" y="144631"/>
                  </a:cubicBezTo>
                  <a:cubicBezTo>
                    <a:pt x="83016" y="126357"/>
                    <a:pt x="113401" y="119592"/>
                    <a:pt x="113401" y="100945"/>
                  </a:cubicBezTo>
                  <a:cubicBezTo>
                    <a:pt x="113401" y="62175"/>
                    <a:pt x="46267" y="75074"/>
                    <a:pt x="46267" y="50537"/>
                  </a:cubicBezTo>
                  <a:cubicBezTo>
                    <a:pt x="46267" y="25369"/>
                    <a:pt x="131732" y="33667"/>
                    <a:pt x="131732" y="14576"/>
                  </a:cubicBezTo>
                  <a:cubicBezTo>
                    <a:pt x="131732" y="7654"/>
                    <a:pt x="116382" y="2279"/>
                    <a:pt x="100258" y="2279"/>
                  </a:cubicBezTo>
                  <a:cubicBezTo>
                    <a:pt x="84449" y="2279"/>
                    <a:pt x="68611" y="5690"/>
                    <a:pt x="52745" y="5690"/>
                  </a:cubicBezTo>
                  <a:cubicBezTo>
                    <a:pt x="35761" y="5690"/>
                    <a:pt x="30429" y="0"/>
                    <a:pt x="19780" y="0"/>
                  </a:cubicBezTo>
                  <a:close/>
                </a:path>
              </a:pathLst>
            </a:custGeom>
            <a:solidFill>
              <a:srgbClr val="B2E2E3">
                <a:alpha val="196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8"/>
            <p:cNvSpPr/>
            <p:nvPr/>
          </p:nvSpPr>
          <p:spPr>
            <a:xfrm>
              <a:off x="4186050" y="1063050"/>
              <a:ext cx="2937500" cy="2960075"/>
            </a:xfrm>
            <a:custGeom>
              <a:rect b="b" l="l" r="r" t="t"/>
              <a:pathLst>
                <a:path extrusionOk="0" h="118403" w="117500">
                  <a:moveTo>
                    <a:pt x="106095" y="116177"/>
                  </a:moveTo>
                  <a:cubicBezTo>
                    <a:pt x="105103" y="116776"/>
                    <a:pt x="104177" y="117338"/>
                    <a:pt x="103525" y="118044"/>
                  </a:cubicBezTo>
                  <a:lnTo>
                    <a:pt x="106095" y="116177"/>
                  </a:lnTo>
                  <a:close/>
                  <a:moveTo>
                    <a:pt x="30156" y="0"/>
                  </a:moveTo>
                  <a:cubicBezTo>
                    <a:pt x="11724" y="0"/>
                    <a:pt x="0" y="12943"/>
                    <a:pt x="0" y="20295"/>
                  </a:cubicBezTo>
                  <a:cubicBezTo>
                    <a:pt x="0" y="57531"/>
                    <a:pt x="71076" y="28794"/>
                    <a:pt x="71076" y="69972"/>
                  </a:cubicBezTo>
                  <a:cubicBezTo>
                    <a:pt x="71076" y="76737"/>
                    <a:pt x="69184" y="83889"/>
                    <a:pt x="69184" y="91084"/>
                  </a:cubicBezTo>
                  <a:cubicBezTo>
                    <a:pt x="69184" y="107739"/>
                    <a:pt x="81395" y="118402"/>
                    <a:pt x="96631" y="118402"/>
                  </a:cubicBezTo>
                  <a:cubicBezTo>
                    <a:pt x="100558" y="118402"/>
                    <a:pt x="104299" y="117456"/>
                    <a:pt x="107294" y="115306"/>
                  </a:cubicBezTo>
                  <a:lnTo>
                    <a:pt x="107294" y="115306"/>
                  </a:lnTo>
                  <a:lnTo>
                    <a:pt x="106095" y="116177"/>
                  </a:lnTo>
                  <a:lnTo>
                    <a:pt x="106095" y="116177"/>
                  </a:lnTo>
                  <a:cubicBezTo>
                    <a:pt x="108588" y="114673"/>
                    <a:pt x="111494" y="112943"/>
                    <a:pt x="111494" y="108154"/>
                  </a:cubicBezTo>
                  <a:cubicBezTo>
                    <a:pt x="111494" y="100945"/>
                    <a:pt x="102866" y="94080"/>
                    <a:pt x="102866" y="84018"/>
                  </a:cubicBezTo>
                  <a:cubicBezTo>
                    <a:pt x="102866" y="68940"/>
                    <a:pt x="117499" y="64483"/>
                    <a:pt x="117499" y="41522"/>
                  </a:cubicBezTo>
                  <a:cubicBezTo>
                    <a:pt x="117499" y="29339"/>
                    <a:pt x="113859" y="4343"/>
                    <a:pt x="101633" y="4343"/>
                  </a:cubicBezTo>
                  <a:cubicBezTo>
                    <a:pt x="94137" y="4343"/>
                    <a:pt x="87358" y="10879"/>
                    <a:pt x="79346" y="10879"/>
                  </a:cubicBezTo>
                  <a:cubicBezTo>
                    <a:pt x="68539" y="10879"/>
                    <a:pt x="48831" y="0"/>
                    <a:pt x="30156" y="0"/>
                  </a:cubicBezTo>
                  <a:close/>
                </a:path>
              </a:pathLst>
            </a:cu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8"/>
            <p:cNvSpPr/>
            <p:nvPr/>
          </p:nvSpPr>
          <p:spPr>
            <a:xfrm>
              <a:off x="5137725" y="1079525"/>
              <a:ext cx="2227675" cy="1775175"/>
            </a:xfrm>
            <a:custGeom>
              <a:rect b="b" l="l" r="r" t="t"/>
              <a:pathLst>
                <a:path extrusionOk="0" h="71007" w="89107">
                  <a:moveTo>
                    <a:pt x="26731" y="0"/>
                  </a:moveTo>
                  <a:cubicBezTo>
                    <a:pt x="8844" y="0"/>
                    <a:pt x="1" y="14233"/>
                    <a:pt x="2050" y="21098"/>
                  </a:cubicBezTo>
                  <a:cubicBezTo>
                    <a:pt x="6637" y="36463"/>
                    <a:pt x="26502" y="31676"/>
                    <a:pt x="32077" y="35316"/>
                  </a:cubicBezTo>
                  <a:cubicBezTo>
                    <a:pt x="48790" y="46208"/>
                    <a:pt x="46877" y="71006"/>
                    <a:pt x="64540" y="71006"/>
                  </a:cubicBezTo>
                  <a:cubicBezTo>
                    <a:pt x="68447" y="71006"/>
                    <a:pt x="73311" y="69793"/>
                    <a:pt x="79547" y="66948"/>
                  </a:cubicBezTo>
                  <a:cubicBezTo>
                    <a:pt x="79876" y="63336"/>
                    <a:pt x="77569" y="60513"/>
                    <a:pt x="77569" y="57030"/>
                  </a:cubicBezTo>
                  <a:cubicBezTo>
                    <a:pt x="77569" y="48875"/>
                    <a:pt x="89107" y="41465"/>
                    <a:pt x="89107" y="31633"/>
                  </a:cubicBezTo>
                  <a:cubicBezTo>
                    <a:pt x="89107" y="789"/>
                    <a:pt x="44604" y="0"/>
                    <a:pt x="26731" y="0"/>
                  </a:cubicBezTo>
                  <a:close/>
                </a:path>
              </a:pathLst>
            </a:custGeom>
            <a:solidFill>
              <a:srgbClr val="B2E2E3">
                <a:alpha val="200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8"/>
            <p:cNvSpPr/>
            <p:nvPr/>
          </p:nvSpPr>
          <p:spPr>
            <a:xfrm>
              <a:off x="4477700" y="3095775"/>
              <a:ext cx="2566650" cy="1631075"/>
            </a:xfrm>
            <a:custGeom>
              <a:rect b="b" l="l" r="r" t="t"/>
              <a:pathLst>
                <a:path extrusionOk="0" h="65243" w="102666">
                  <a:moveTo>
                    <a:pt x="47714" y="0"/>
                  </a:moveTo>
                  <a:cubicBezTo>
                    <a:pt x="37595" y="301"/>
                    <a:pt x="44776" y="14820"/>
                    <a:pt x="27305" y="22646"/>
                  </a:cubicBezTo>
                  <a:cubicBezTo>
                    <a:pt x="19221" y="26258"/>
                    <a:pt x="1" y="33166"/>
                    <a:pt x="1" y="54335"/>
                  </a:cubicBezTo>
                  <a:cubicBezTo>
                    <a:pt x="1" y="63035"/>
                    <a:pt x="12184" y="65242"/>
                    <a:pt x="20841" y="65242"/>
                  </a:cubicBezTo>
                  <a:cubicBezTo>
                    <a:pt x="32479" y="65242"/>
                    <a:pt x="36965" y="62190"/>
                    <a:pt x="54952" y="62190"/>
                  </a:cubicBezTo>
                  <a:cubicBezTo>
                    <a:pt x="63265" y="62190"/>
                    <a:pt x="71635" y="62677"/>
                    <a:pt x="79963" y="62677"/>
                  </a:cubicBezTo>
                  <a:cubicBezTo>
                    <a:pt x="90684" y="62677"/>
                    <a:pt x="102666" y="62003"/>
                    <a:pt x="102666" y="51211"/>
                  </a:cubicBezTo>
                  <a:cubicBezTo>
                    <a:pt x="102666" y="50680"/>
                    <a:pt x="102565" y="50179"/>
                    <a:pt x="102264" y="49935"/>
                  </a:cubicBezTo>
                  <a:cubicBezTo>
                    <a:pt x="101720" y="49476"/>
                    <a:pt x="101017" y="49247"/>
                    <a:pt x="100415" y="48889"/>
                  </a:cubicBezTo>
                  <a:cubicBezTo>
                    <a:pt x="98925" y="49090"/>
                    <a:pt x="97463" y="49032"/>
                    <a:pt x="96044" y="49204"/>
                  </a:cubicBezTo>
                  <a:cubicBezTo>
                    <a:pt x="93146" y="49539"/>
                    <a:pt x="90449" y="49697"/>
                    <a:pt x="87937" y="49697"/>
                  </a:cubicBezTo>
                  <a:cubicBezTo>
                    <a:pt x="43443" y="49697"/>
                    <a:pt x="57132" y="0"/>
                    <a:pt x="47757" y="0"/>
                  </a:cubicBezTo>
                  <a:close/>
                </a:path>
              </a:pathLst>
            </a:custGeom>
            <a:solidFill>
              <a:srgbClr val="5BB8BB">
                <a:alpha val="214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" name="Google Shape;38;p8"/>
          <p:cNvSpPr txBox="1"/>
          <p:nvPr>
            <p:ph type="title"/>
          </p:nvPr>
        </p:nvSpPr>
        <p:spPr>
          <a:xfrm flipH="1">
            <a:off x="2497650" y="892625"/>
            <a:ext cx="4148700" cy="22323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 txBox="1"/>
          <p:nvPr>
            <p:ph idx="1" type="subTitle"/>
          </p:nvPr>
        </p:nvSpPr>
        <p:spPr>
          <a:xfrm>
            <a:off x="1633700" y="873500"/>
            <a:ext cx="27165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taatliches"/>
              <a:buNone/>
              <a:defRPr sz="24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taatliches"/>
              <a:buNone/>
              <a:defRPr sz="24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taatliches"/>
              <a:buNone/>
              <a:defRPr sz="24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taatliches"/>
              <a:buNone/>
              <a:defRPr sz="24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taatliches"/>
              <a:buNone/>
              <a:defRPr sz="24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taatliches"/>
              <a:buNone/>
              <a:defRPr sz="24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taatliches"/>
              <a:buNone/>
              <a:defRPr sz="24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taatliches"/>
              <a:buNone/>
              <a:defRPr sz="24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taatliches"/>
              <a:buNone/>
              <a:defRPr sz="24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41" name="Google Shape;41;p9"/>
          <p:cNvSpPr txBox="1"/>
          <p:nvPr>
            <p:ph idx="2" type="body"/>
          </p:nvPr>
        </p:nvSpPr>
        <p:spPr>
          <a:xfrm>
            <a:off x="1633700" y="1949100"/>
            <a:ext cx="3273600" cy="23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type="title"/>
          </p:nvPr>
        </p:nvSpPr>
        <p:spPr>
          <a:xfrm rot="-5400000">
            <a:off x="-1617675" y="2285400"/>
            <a:ext cx="4341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cxnSp>
        <p:nvCxnSpPr>
          <p:cNvPr id="43" name="Google Shape;43;p9"/>
          <p:cNvCxnSpPr/>
          <p:nvPr/>
        </p:nvCxnSpPr>
        <p:spPr>
          <a:xfrm>
            <a:off x="1147475" y="0"/>
            <a:ext cx="0" cy="51870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dot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0"/>
          <p:cNvSpPr txBox="1"/>
          <p:nvPr>
            <p:ph type="title"/>
          </p:nvPr>
        </p:nvSpPr>
        <p:spPr>
          <a:xfrm>
            <a:off x="1572600" y="1841700"/>
            <a:ext cx="5998800" cy="146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160">
          <p15:clr>
            <a:srgbClr val="FA7B17"/>
          </p15:clr>
        </p15:guide>
        <p15:guide id="2" orient="horz" pos="2080">
          <p15:clr>
            <a:srgbClr val="FA7B17"/>
          </p15:clr>
        </p15:guide>
        <p15:guide id="3" pos="991">
          <p15:clr>
            <a:srgbClr val="FA7B17"/>
          </p15:clr>
        </p15:guide>
        <p15:guide id="4" pos="4769">
          <p15:clr>
            <a:srgbClr val="FA7B17"/>
          </p15:clr>
        </p15:guide>
      </p15:sldGuideLst>
    </p:ext>
  </p:extLst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36" Type="http://schemas.openxmlformats.org/officeDocument/2006/relationships/theme" Target="../theme/theme1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rgbClr val="6DCFD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taatliches"/>
              <a:buNone/>
              <a:defRPr sz="28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■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■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Roboto"/>
              <a:buChar char="■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0.png"/><Relationship Id="rId4" Type="http://schemas.openxmlformats.org/officeDocument/2006/relationships/image" Target="../media/image22.png"/><Relationship Id="rId5" Type="http://schemas.openxmlformats.org/officeDocument/2006/relationships/image" Target="../media/image2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1.jpg"/><Relationship Id="rId4" Type="http://schemas.openxmlformats.org/officeDocument/2006/relationships/image" Target="../media/image2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3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6.png"/><Relationship Id="rId4" Type="http://schemas.openxmlformats.org/officeDocument/2006/relationships/image" Target="../media/image35.png"/><Relationship Id="rId5" Type="http://schemas.openxmlformats.org/officeDocument/2006/relationships/image" Target="../media/image2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Relationship Id="rId4" Type="http://schemas.openxmlformats.org/officeDocument/2006/relationships/image" Target="../media/image29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7.png"/><Relationship Id="rId4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7.png"/><Relationship Id="rId4" Type="http://schemas.openxmlformats.org/officeDocument/2006/relationships/image" Target="../media/image30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7"/>
          <p:cNvSpPr txBox="1"/>
          <p:nvPr>
            <p:ph type="ctrTitle"/>
          </p:nvPr>
        </p:nvSpPr>
        <p:spPr>
          <a:xfrm>
            <a:off x="1559250" y="1241550"/>
            <a:ext cx="60255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480 L/s Plant</a:t>
            </a:r>
            <a:endParaRPr/>
          </a:p>
        </p:txBody>
      </p:sp>
      <p:sp>
        <p:nvSpPr>
          <p:cNvPr id="205" name="Google Shape;205;p37"/>
          <p:cNvSpPr txBox="1"/>
          <p:nvPr>
            <p:ph idx="1" type="subTitle"/>
          </p:nvPr>
        </p:nvSpPr>
        <p:spPr>
          <a:xfrm>
            <a:off x="1675950" y="3377250"/>
            <a:ext cx="57921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Hydro Homies 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46"/>
          <p:cNvSpPr txBox="1"/>
          <p:nvPr/>
        </p:nvSpPr>
        <p:spPr>
          <a:xfrm>
            <a:off x="724451" y="300950"/>
            <a:ext cx="3693900" cy="11034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Switching H and W and using same procedures as Vertical Flow Flocculator</a:t>
            </a:r>
            <a:endParaRPr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64" name="Google Shape;364;p46"/>
          <p:cNvCxnSpPr>
            <a:endCxn id="365" idx="1"/>
          </p:cNvCxnSpPr>
          <p:nvPr/>
        </p:nvCxnSpPr>
        <p:spPr>
          <a:xfrm>
            <a:off x="4418350" y="3450225"/>
            <a:ext cx="8790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365" name="Google Shape;365;p46"/>
          <p:cNvSpPr txBox="1"/>
          <p:nvPr/>
        </p:nvSpPr>
        <p:spPr>
          <a:xfrm>
            <a:off x="5297350" y="3264825"/>
            <a:ext cx="18633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Around minimum baffle spacing 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66" name="Google Shape;366;p46"/>
          <p:cNvCxnSpPr/>
          <p:nvPr/>
        </p:nvCxnSpPr>
        <p:spPr>
          <a:xfrm flipH="1" rot="10800000">
            <a:off x="4241200" y="2183700"/>
            <a:ext cx="591900" cy="9600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367" name="Google Shape;367;p46"/>
          <p:cNvSpPr txBox="1"/>
          <p:nvPr/>
        </p:nvSpPr>
        <p:spPr>
          <a:xfrm>
            <a:off x="4833100" y="1788300"/>
            <a:ext cx="1374600" cy="76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Height set the same as sedimentation tanks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68" name="Google Shape;368;p46"/>
          <p:cNvCxnSpPr>
            <a:stCxn id="369" idx="3"/>
            <a:endCxn id="370" idx="1"/>
          </p:cNvCxnSpPr>
          <p:nvPr/>
        </p:nvCxnSpPr>
        <p:spPr>
          <a:xfrm flipH="1" rot="10800000">
            <a:off x="4418350" y="3025645"/>
            <a:ext cx="928800" cy="9330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370" name="Google Shape;370;p46"/>
          <p:cNvSpPr txBox="1"/>
          <p:nvPr/>
        </p:nvSpPr>
        <p:spPr>
          <a:xfrm>
            <a:off x="5347000" y="2840238"/>
            <a:ext cx="16068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H/S=3, H→</a:t>
            </a:r>
            <a:r>
              <a:rPr b="1"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W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71" name="Google Shape;371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87750" y="4164473"/>
            <a:ext cx="2205600" cy="54257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2" name="Google Shape;372;p46"/>
          <p:cNvCxnSpPr>
            <a:endCxn id="371" idx="1"/>
          </p:cNvCxnSpPr>
          <p:nvPr/>
        </p:nvCxnSpPr>
        <p:spPr>
          <a:xfrm>
            <a:off x="4345750" y="4297461"/>
            <a:ext cx="1242000" cy="13830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73" name="Google Shape;373;p46"/>
          <p:cNvSpPr txBox="1"/>
          <p:nvPr/>
        </p:nvSpPr>
        <p:spPr>
          <a:xfrm>
            <a:off x="874975" y="1788300"/>
            <a:ext cx="3543300" cy="26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69" name="Google Shape;369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4450" y="1723225"/>
            <a:ext cx="3693900" cy="2791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53701" y="465573"/>
            <a:ext cx="2674900" cy="219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47"/>
          <p:cNvSpPr txBox="1"/>
          <p:nvPr>
            <p:ph type="title"/>
          </p:nvPr>
        </p:nvSpPr>
        <p:spPr>
          <a:xfrm>
            <a:off x="2401500" y="232025"/>
            <a:ext cx="4341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Manifold Design</a:t>
            </a:r>
            <a:endParaRPr/>
          </a:p>
        </p:txBody>
      </p:sp>
      <p:pic>
        <p:nvPicPr>
          <p:cNvPr descr="Image result for large concrete water channel" id="380" name="Google Shape;380;p47"/>
          <p:cNvPicPr preferRelativeResize="0"/>
          <p:nvPr/>
        </p:nvPicPr>
        <p:blipFill rotWithShape="1">
          <a:blip r:embed="rId3">
            <a:alphaModFix/>
          </a:blip>
          <a:srcRect b="23122" l="0" r="0" t="9328"/>
          <a:stretch/>
        </p:blipFill>
        <p:spPr>
          <a:xfrm>
            <a:off x="234375" y="1095000"/>
            <a:ext cx="3400675" cy="34457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Overview of an AguaClara Sedimentation tank (click to be sent to video)." id="381" name="Google Shape;381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64175" y="2491375"/>
            <a:ext cx="4852776" cy="2380876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p47"/>
          <p:cNvSpPr/>
          <p:nvPr/>
        </p:nvSpPr>
        <p:spPr>
          <a:xfrm rot="5400000">
            <a:off x="3683775" y="1301100"/>
            <a:ext cx="1154700" cy="964500"/>
          </a:xfrm>
          <a:prstGeom prst="bentArrow">
            <a:avLst>
              <a:gd fmla="val 25990" name="adj1"/>
              <a:gd fmla="val 25000" name="adj2"/>
              <a:gd fmla="val 25000" name="adj3"/>
              <a:gd fmla="val 43750" name="adj4"/>
            </a:avLst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48"/>
          <p:cNvSpPr txBox="1"/>
          <p:nvPr>
            <p:ph type="title"/>
          </p:nvPr>
        </p:nvSpPr>
        <p:spPr>
          <a:xfrm>
            <a:off x="2401500" y="286275"/>
            <a:ext cx="4341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Discoveries</a:t>
            </a:r>
            <a:endParaRPr/>
          </a:p>
        </p:txBody>
      </p:sp>
      <p:sp>
        <p:nvSpPr>
          <p:cNvPr id="388" name="Google Shape;388;p48"/>
          <p:cNvSpPr txBox="1"/>
          <p:nvPr>
            <p:ph idx="1" type="body"/>
          </p:nvPr>
        </p:nvSpPr>
        <p:spPr>
          <a:xfrm>
            <a:off x="1088850" y="1049800"/>
            <a:ext cx="6966300" cy="572700"/>
          </a:xfrm>
          <a:prstGeom prst="rect">
            <a:avLst/>
          </a:prstGeom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Headloss, and flow distribution set by effluent </a:t>
            </a:r>
            <a:r>
              <a:rPr lang="en"/>
              <a:t>manifold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descr="Image result for aguaclara sedimentation tank" id="389" name="Google Shape;38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1525" y="1721600"/>
            <a:ext cx="4580950" cy="31449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90" name="Google Shape;390;p48"/>
          <p:cNvCxnSpPr/>
          <p:nvPr/>
        </p:nvCxnSpPr>
        <p:spPr>
          <a:xfrm>
            <a:off x="4580925" y="1697750"/>
            <a:ext cx="964500" cy="964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49"/>
          <p:cNvSpPr txBox="1"/>
          <p:nvPr>
            <p:ph type="title"/>
          </p:nvPr>
        </p:nvSpPr>
        <p:spPr>
          <a:xfrm>
            <a:off x="2401500" y="286275"/>
            <a:ext cx="4341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Discoveries</a:t>
            </a:r>
            <a:endParaRPr/>
          </a:p>
        </p:txBody>
      </p:sp>
      <p:sp>
        <p:nvSpPr>
          <p:cNvPr id="396" name="Google Shape;396;p49"/>
          <p:cNvSpPr txBox="1"/>
          <p:nvPr>
            <p:ph idx="1" type="body"/>
          </p:nvPr>
        </p:nvSpPr>
        <p:spPr>
          <a:xfrm>
            <a:off x="1036800" y="1039750"/>
            <a:ext cx="7070400" cy="572700"/>
          </a:xfrm>
          <a:prstGeom prst="rect">
            <a:avLst/>
          </a:prstGeom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Manifold distribution must account for 2 sets of channels in series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97" name="Google Shape;39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9350" y="1793223"/>
            <a:ext cx="2658400" cy="292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8075" y="2594725"/>
            <a:ext cx="3572950" cy="132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50"/>
          <p:cNvSpPr txBox="1"/>
          <p:nvPr>
            <p:ph type="title"/>
          </p:nvPr>
        </p:nvSpPr>
        <p:spPr>
          <a:xfrm>
            <a:off x="2401500" y="286275"/>
            <a:ext cx="4341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Key Discoveries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04" name="Google Shape;404;p50"/>
          <p:cNvSpPr txBox="1"/>
          <p:nvPr>
            <p:ph idx="1" type="body"/>
          </p:nvPr>
        </p:nvSpPr>
        <p:spPr>
          <a:xfrm>
            <a:off x="695975" y="966350"/>
            <a:ext cx="5047800" cy="716400"/>
          </a:xfrm>
          <a:prstGeom prst="rect">
            <a:avLst/>
          </a:prstGeom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Increasing headloss allows for higher manifold velocity with stable flow distribution</a:t>
            </a:r>
            <a:endParaRPr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405" name="Google Shape;405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9000" y="2016825"/>
            <a:ext cx="3733800" cy="266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3625" y="2016825"/>
            <a:ext cx="4229100" cy="266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15550" y="858975"/>
            <a:ext cx="1333825" cy="93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51"/>
          <p:cNvSpPr txBox="1"/>
          <p:nvPr>
            <p:ph type="title"/>
          </p:nvPr>
        </p:nvSpPr>
        <p:spPr>
          <a:xfrm>
            <a:off x="2132775" y="295150"/>
            <a:ext cx="4341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Conclusions and Reflections</a:t>
            </a:r>
            <a:endParaRPr/>
          </a:p>
        </p:txBody>
      </p:sp>
      <p:sp>
        <p:nvSpPr>
          <p:cNvPr id="413" name="Google Shape;413;p51"/>
          <p:cNvSpPr txBox="1"/>
          <p:nvPr/>
        </p:nvSpPr>
        <p:spPr>
          <a:xfrm>
            <a:off x="2047425" y="932400"/>
            <a:ext cx="4511700" cy="228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4" name="Google Shape;414;p51"/>
          <p:cNvSpPr txBox="1"/>
          <p:nvPr>
            <p:ph idx="1" type="body"/>
          </p:nvPr>
        </p:nvSpPr>
        <p:spPr>
          <a:xfrm>
            <a:off x="1212975" y="1206375"/>
            <a:ext cx="6009900" cy="374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One treatment path is economical, feasible as we scale 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Pivoting to </a:t>
            </a:r>
            <a:r>
              <a:rPr lang="en"/>
              <a:t>horizontal</a:t>
            </a:r>
            <a:r>
              <a:rPr lang="en"/>
              <a:t> flow flocculators will be crucial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More time should be invested in scaling up unit processes (sed tanks, filters)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52"/>
          <p:cNvSpPr txBox="1"/>
          <p:nvPr>
            <p:ph type="title"/>
          </p:nvPr>
        </p:nvSpPr>
        <p:spPr>
          <a:xfrm>
            <a:off x="1916400" y="1868225"/>
            <a:ext cx="5311200" cy="112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Thank you!</a:t>
            </a:r>
            <a:endParaRPr sz="36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8"/>
          <p:cNvSpPr txBox="1"/>
          <p:nvPr>
            <p:ph type="title"/>
          </p:nvPr>
        </p:nvSpPr>
        <p:spPr>
          <a:xfrm>
            <a:off x="2654125" y="245250"/>
            <a:ext cx="4341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 Motivations</a:t>
            </a:r>
            <a:endParaRPr/>
          </a:p>
        </p:txBody>
      </p:sp>
      <p:sp>
        <p:nvSpPr>
          <p:cNvPr id="211" name="Google Shape;211;p38"/>
          <p:cNvSpPr txBox="1"/>
          <p:nvPr>
            <p:ph idx="1" type="body"/>
          </p:nvPr>
        </p:nvSpPr>
        <p:spPr>
          <a:xfrm>
            <a:off x="1275800" y="1175350"/>
            <a:ext cx="4956600" cy="24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Partners requesting higher flow plants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Requests from 120-480 L/s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Start planning how to scale </a:t>
            </a:r>
            <a:endParaRPr/>
          </a:p>
        </p:txBody>
      </p:sp>
      <p:pic>
        <p:nvPicPr>
          <p:cNvPr id="212" name="Google Shape;21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9175" y="3855450"/>
            <a:ext cx="1360600" cy="1288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11400" y="3365375"/>
            <a:ext cx="1878274" cy="177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85900" y="2441150"/>
            <a:ext cx="2854549" cy="2702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9"/>
          <p:cNvSpPr txBox="1"/>
          <p:nvPr>
            <p:ph type="title"/>
          </p:nvPr>
        </p:nvSpPr>
        <p:spPr>
          <a:xfrm>
            <a:off x="2852750" y="266150"/>
            <a:ext cx="4341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Primary Design Considerations</a:t>
            </a:r>
            <a:endParaRPr/>
          </a:p>
        </p:txBody>
      </p:sp>
      <p:sp>
        <p:nvSpPr>
          <p:cNvPr id="220" name="Google Shape;220;p39"/>
          <p:cNvSpPr txBox="1"/>
          <p:nvPr>
            <p:ph idx="1" type="body"/>
          </p:nvPr>
        </p:nvSpPr>
        <p:spPr>
          <a:xfrm>
            <a:off x="1245675" y="838850"/>
            <a:ext cx="4956600" cy="24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Cost/Space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Operator Ease of Use</a:t>
            </a:r>
            <a:endParaRPr/>
          </a:p>
          <a:p>
            <a:pPr indent="45720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Daily Use</a:t>
            </a:r>
            <a:endParaRPr/>
          </a:p>
          <a:p>
            <a:pPr indent="45720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Maintenance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Use of existing Designs from AguaClara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Number of treatment paths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	Manifolds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	Space </a:t>
            </a:r>
            <a:r>
              <a:rPr lang="en"/>
              <a:t>Efficient</a:t>
            </a:r>
            <a:endParaRPr/>
          </a:p>
        </p:txBody>
      </p:sp>
      <p:grpSp>
        <p:nvGrpSpPr>
          <p:cNvPr id="221" name="Google Shape;221;p39"/>
          <p:cNvGrpSpPr/>
          <p:nvPr/>
        </p:nvGrpSpPr>
        <p:grpSpPr>
          <a:xfrm>
            <a:off x="940574" y="904109"/>
            <a:ext cx="373538" cy="331515"/>
            <a:chOff x="1342386" y="2916322"/>
            <a:chExt cx="373538" cy="331515"/>
          </a:xfrm>
        </p:grpSpPr>
        <p:sp>
          <p:nvSpPr>
            <p:cNvPr id="222" name="Google Shape;222;p39"/>
            <p:cNvSpPr/>
            <p:nvPr/>
          </p:nvSpPr>
          <p:spPr>
            <a:xfrm>
              <a:off x="1499047" y="2916322"/>
              <a:ext cx="216877" cy="180910"/>
            </a:xfrm>
            <a:custGeom>
              <a:rect b="b" l="l" r="r" t="t"/>
              <a:pathLst>
                <a:path extrusionOk="0" h="6901" w="8273">
                  <a:moveTo>
                    <a:pt x="463" y="1"/>
                  </a:moveTo>
                  <a:cubicBezTo>
                    <a:pt x="203" y="1"/>
                    <a:pt x="1" y="203"/>
                    <a:pt x="1" y="463"/>
                  </a:cubicBezTo>
                  <a:lnTo>
                    <a:pt x="1" y="6439"/>
                  </a:lnTo>
                  <a:cubicBezTo>
                    <a:pt x="1" y="6699"/>
                    <a:pt x="203" y="6901"/>
                    <a:pt x="463" y="6901"/>
                  </a:cubicBezTo>
                  <a:lnTo>
                    <a:pt x="7811" y="6901"/>
                  </a:lnTo>
                  <a:cubicBezTo>
                    <a:pt x="8070" y="6901"/>
                    <a:pt x="8272" y="6699"/>
                    <a:pt x="8272" y="6439"/>
                  </a:cubicBezTo>
                  <a:lnTo>
                    <a:pt x="8272" y="463"/>
                  </a:lnTo>
                  <a:cubicBezTo>
                    <a:pt x="8272" y="203"/>
                    <a:pt x="8070" y="1"/>
                    <a:pt x="781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39"/>
            <p:cNvSpPr/>
            <p:nvPr/>
          </p:nvSpPr>
          <p:spPr>
            <a:xfrm>
              <a:off x="1342386" y="3060137"/>
              <a:ext cx="217244" cy="187699"/>
            </a:xfrm>
            <a:custGeom>
              <a:rect b="b" l="l" r="r" t="t"/>
              <a:pathLst>
                <a:path extrusionOk="0" h="7160" w="8287">
                  <a:moveTo>
                    <a:pt x="8104" y="0"/>
                  </a:moveTo>
                  <a:cubicBezTo>
                    <a:pt x="8063" y="0"/>
                    <a:pt x="8020" y="14"/>
                    <a:pt x="7983" y="43"/>
                  </a:cubicBezTo>
                  <a:lnTo>
                    <a:pt x="3812" y="4042"/>
                  </a:lnTo>
                  <a:cubicBezTo>
                    <a:pt x="3725" y="4129"/>
                    <a:pt x="3610" y="4172"/>
                    <a:pt x="3494" y="4172"/>
                  </a:cubicBezTo>
                  <a:lnTo>
                    <a:pt x="3436" y="4172"/>
                  </a:lnTo>
                  <a:cubicBezTo>
                    <a:pt x="3191" y="4172"/>
                    <a:pt x="2989" y="3970"/>
                    <a:pt x="2989" y="3710"/>
                  </a:cubicBezTo>
                  <a:lnTo>
                    <a:pt x="2989" y="3479"/>
                  </a:lnTo>
                  <a:lnTo>
                    <a:pt x="1603" y="3479"/>
                  </a:lnTo>
                  <a:lnTo>
                    <a:pt x="1603" y="3710"/>
                  </a:lnTo>
                  <a:cubicBezTo>
                    <a:pt x="1603" y="3912"/>
                    <a:pt x="1473" y="4100"/>
                    <a:pt x="1271" y="4157"/>
                  </a:cubicBezTo>
                  <a:lnTo>
                    <a:pt x="506" y="4374"/>
                  </a:lnTo>
                  <a:cubicBezTo>
                    <a:pt x="203" y="4461"/>
                    <a:pt x="1" y="4735"/>
                    <a:pt x="1" y="5038"/>
                  </a:cubicBezTo>
                  <a:lnTo>
                    <a:pt x="1" y="6929"/>
                  </a:lnTo>
                  <a:cubicBezTo>
                    <a:pt x="1" y="7059"/>
                    <a:pt x="102" y="7160"/>
                    <a:pt x="232" y="7160"/>
                  </a:cubicBezTo>
                  <a:lnTo>
                    <a:pt x="3451" y="7160"/>
                  </a:lnTo>
                  <a:cubicBezTo>
                    <a:pt x="3581" y="7160"/>
                    <a:pt x="3682" y="7059"/>
                    <a:pt x="3682" y="6929"/>
                  </a:cubicBezTo>
                  <a:lnTo>
                    <a:pt x="3682" y="5933"/>
                  </a:lnTo>
                  <a:cubicBezTo>
                    <a:pt x="3682" y="5688"/>
                    <a:pt x="3768" y="5457"/>
                    <a:pt x="3942" y="5283"/>
                  </a:cubicBezTo>
                  <a:lnTo>
                    <a:pt x="7854" y="1371"/>
                  </a:lnTo>
                  <a:cubicBezTo>
                    <a:pt x="7969" y="1256"/>
                    <a:pt x="8027" y="1083"/>
                    <a:pt x="7983" y="938"/>
                  </a:cubicBezTo>
                  <a:lnTo>
                    <a:pt x="7897" y="606"/>
                  </a:lnTo>
                  <a:lnTo>
                    <a:pt x="8229" y="289"/>
                  </a:lnTo>
                  <a:cubicBezTo>
                    <a:pt x="8287" y="217"/>
                    <a:pt x="8287" y="115"/>
                    <a:pt x="8214" y="43"/>
                  </a:cubicBezTo>
                  <a:cubicBezTo>
                    <a:pt x="8186" y="14"/>
                    <a:pt x="8146" y="0"/>
                    <a:pt x="8104" y="0"/>
                  </a:cubicBezTo>
                  <a:close/>
                </a:path>
              </a:pathLst>
            </a:custGeom>
            <a:solidFill>
              <a:srgbClr val="0097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39"/>
            <p:cNvSpPr/>
            <p:nvPr/>
          </p:nvSpPr>
          <p:spPr>
            <a:xfrm>
              <a:off x="1382128" y="3151706"/>
              <a:ext cx="41262" cy="18193"/>
            </a:xfrm>
            <a:custGeom>
              <a:rect b="b" l="l" r="r" t="t"/>
              <a:pathLst>
                <a:path extrusionOk="0" h="694" w="1574">
                  <a:moveTo>
                    <a:pt x="101" y="0"/>
                  </a:moveTo>
                  <a:lnTo>
                    <a:pt x="101" y="231"/>
                  </a:lnTo>
                  <a:cubicBezTo>
                    <a:pt x="101" y="332"/>
                    <a:pt x="58" y="419"/>
                    <a:pt x="0" y="506"/>
                  </a:cubicBezTo>
                  <a:cubicBezTo>
                    <a:pt x="246" y="621"/>
                    <a:pt x="520" y="679"/>
                    <a:pt x="794" y="693"/>
                  </a:cubicBezTo>
                  <a:cubicBezTo>
                    <a:pt x="1054" y="679"/>
                    <a:pt x="1328" y="621"/>
                    <a:pt x="1574" y="506"/>
                  </a:cubicBezTo>
                  <a:cubicBezTo>
                    <a:pt x="1516" y="419"/>
                    <a:pt x="1473" y="332"/>
                    <a:pt x="1473" y="231"/>
                  </a:cubicBezTo>
                  <a:lnTo>
                    <a:pt x="1473" y="0"/>
                  </a:lnTo>
                  <a:close/>
                </a:path>
              </a:pathLst>
            </a:custGeom>
            <a:solidFill>
              <a:srgbClr val="0097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39"/>
            <p:cNvSpPr/>
            <p:nvPr/>
          </p:nvSpPr>
          <p:spPr>
            <a:xfrm>
              <a:off x="1360186" y="3066927"/>
              <a:ext cx="29911" cy="66272"/>
            </a:xfrm>
            <a:custGeom>
              <a:rect b="b" l="l" r="r" t="t"/>
              <a:pathLst>
                <a:path extrusionOk="0" h="2528" w="1141">
                  <a:moveTo>
                    <a:pt x="679" y="1"/>
                  </a:moveTo>
                  <a:cubicBezTo>
                    <a:pt x="303" y="1"/>
                    <a:pt x="0" y="318"/>
                    <a:pt x="0" y="694"/>
                  </a:cubicBezTo>
                  <a:lnTo>
                    <a:pt x="0" y="853"/>
                  </a:lnTo>
                  <a:cubicBezTo>
                    <a:pt x="0" y="1055"/>
                    <a:pt x="29" y="1242"/>
                    <a:pt x="101" y="1430"/>
                  </a:cubicBezTo>
                  <a:lnTo>
                    <a:pt x="462" y="2527"/>
                  </a:lnTo>
                  <a:lnTo>
                    <a:pt x="1141" y="2527"/>
                  </a:lnTo>
                  <a:lnTo>
                    <a:pt x="1141" y="1"/>
                  </a:lnTo>
                  <a:close/>
                </a:path>
              </a:pathLst>
            </a:custGeom>
            <a:solidFill>
              <a:srgbClr val="5BB8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39"/>
            <p:cNvSpPr/>
            <p:nvPr/>
          </p:nvSpPr>
          <p:spPr>
            <a:xfrm>
              <a:off x="1372297" y="3060871"/>
              <a:ext cx="72301" cy="72694"/>
            </a:xfrm>
            <a:custGeom>
              <a:rect b="b" l="l" r="r" t="t"/>
              <a:pathLst>
                <a:path extrusionOk="0" h="2773" w="2758">
                  <a:moveTo>
                    <a:pt x="693" y="1"/>
                  </a:moveTo>
                  <a:cubicBezTo>
                    <a:pt x="303" y="1"/>
                    <a:pt x="0" y="318"/>
                    <a:pt x="0" y="694"/>
                  </a:cubicBezTo>
                  <a:cubicBezTo>
                    <a:pt x="0" y="954"/>
                    <a:pt x="217" y="1156"/>
                    <a:pt x="462" y="1156"/>
                  </a:cubicBezTo>
                  <a:lnTo>
                    <a:pt x="2310" y="2772"/>
                  </a:lnTo>
                  <a:lnTo>
                    <a:pt x="2699" y="1401"/>
                  </a:lnTo>
                  <a:cubicBezTo>
                    <a:pt x="2743" y="1242"/>
                    <a:pt x="2757" y="1069"/>
                    <a:pt x="2757" y="910"/>
                  </a:cubicBezTo>
                  <a:lnTo>
                    <a:pt x="2757" y="463"/>
                  </a:lnTo>
                  <a:cubicBezTo>
                    <a:pt x="2757" y="203"/>
                    <a:pt x="2555" y="1"/>
                    <a:pt x="2310" y="1"/>
                  </a:cubicBezTo>
                  <a:close/>
                </a:path>
              </a:pathLst>
            </a:custGeom>
            <a:solidFill>
              <a:srgbClr val="5BB8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39"/>
            <p:cNvSpPr/>
            <p:nvPr/>
          </p:nvSpPr>
          <p:spPr>
            <a:xfrm>
              <a:off x="1366609" y="3091149"/>
              <a:ext cx="72301" cy="66245"/>
            </a:xfrm>
            <a:custGeom>
              <a:rect b="b" l="l" r="r" t="t"/>
              <a:pathLst>
                <a:path extrusionOk="0" h="2527" w="2758">
                  <a:moveTo>
                    <a:pt x="881" y="1"/>
                  </a:moveTo>
                  <a:cubicBezTo>
                    <a:pt x="766" y="1"/>
                    <a:pt x="636" y="44"/>
                    <a:pt x="549" y="145"/>
                  </a:cubicBezTo>
                  <a:lnTo>
                    <a:pt x="130" y="564"/>
                  </a:lnTo>
                  <a:cubicBezTo>
                    <a:pt x="44" y="636"/>
                    <a:pt x="1" y="766"/>
                    <a:pt x="1" y="881"/>
                  </a:cubicBezTo>
                  <a:lnTo>
                    <a:pt x="1" y="1156"/>
                  </a:lnTo>
                  <a:cubicBezTo>
                    <a:pt x="1" y="1906"/>
                    <a:pt x="621" y="2527"/>
                    <a:pt x="1386" y="2527"/>
                  </a:cubicBezTo>
                  <a:cubicBezTo>
                    <a:pt x="2137" y="2527"/>
                    <a:pt x="2758" y="1906"/>
                    <a:pt x="2758" y="1156"/>
                  </a:cubicBezTo>
                  <a:lnTo>
                    <a:pt x="2758" y="852"/>
                  </a:lnTo>
                  <a:cubicBezTo>
                    <a:pt x="2758" y="737"/>
                    <a:pt x="2714" y="621"/>
                    <a:pt x="2628" y="535"/>
                  </a:cubicBezTo>
                  <a:cubicBezTo>
                    <a:pt x="2267" y="188"/>
                    <a:pt x="1617" y="30"/>
                    <a:pt x="88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39"/>
            <p:cNvSpPr/>
            <p:nvPr/>
          </p:nvSpPr>
          <p:spPr>
            <a:xfrm>
              <a:off x="1366242" y="3091149"/>
              <a:ext cx="72301" cy="64751"/>
            </a:xfrm>
            <a:custGeom>
              <a:rect b="b" l="l" r="r" t="t"/>
              <a:pathLst>
                <a:path extrusionOk="0" h="2470" w="2758">
                  <a:moveTo>
                    <a:pt x="895" y="1"/>
                  </a:moveTo>
                  <a:cubicBezTo>
                    <a:pt x="765" y="1"/>
                    <a:pt x="650" y="44"/>
                    <a:pt x="563" y="145"/>
                  </a:cubicBezTo>
                  <a:lnTo>
                    <a:pt x="144" y="564"/>
                  </a:lnTo>
                  <a:cubicBezTo>
                    <a:pt x="58" y="636"/>
                    <a:pt x="0" y="766"/>
                    <a:pt x="0" y="881"/>
                  </a:cubicBezTo>
                  <a:lnTo>
                    <a:pt x="0" y="1156"/>
                  </a:lnTo>
                  <a:cubicBezTo>
                    <a:pt x="0" y="1762"/>
                    <a:pt x="404" y="2310"/>
                    <a:pt x="996" y="2469"/>
                  </a:cubicBezTo>
                  <a:cubicBezTo>
                    <a:pt x="808" y="2224"/>
                    <a:pt x="693" y="1921"/>
                    <a:pt x="693" y="1617"/>
                  </a:cubicBezTo>
                  <a:lnTo>
                    <a:pt x="693" y="939"/>
                  </a:lnTo>
                  <a:cubicBezTo>
                    <a:pt x="693" y="687"/>
                    <a:pt x="910" y="476"/>
                    <a:pt x="1159" y="476"/>
                  </a:cubicBezTo>
                  <a:cubicBezTo>
                    <a:pt x="1167" y="476"/>
                    <a:pt x="1176" y="477"/>
                    <a:pt x="1184" y="477"/>
                  </a:cubicBezTo>
                  <a:cubicBezTo>
                    <a:pt x="1646" y="506"/>
                    <a:pt x="2339" y="593"/>
                    <a:pt x="2757" y="795"/>
                  </a:cubicBezTo>
                  <a:cubicBezTo>
                    <a:pt x="2743" y="694"/>
                    <a:pt x="2700" y="607"/>
                    <a:pt x="2627" y="535"/>
                  </a:cubicBezTo>
                  <a:cubicBezTo>
                    <a:pt x="2266" y="188"/>
                    <a:pt x="1631" y="30"/>
                    <a:pt x="89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39"/>
            <p:cNvSpPr/>
            <p:nvPr/>
          </p:nvSpPr>
          <p:spPr>
            <a:xfrm>
              <a:off x="1342386" y="3086981"/>
              <a:ext cx="198710" cy="160855"/>
            </a:xfrm>
            <a:custGeom>
              <a:rect b="b" l="l" r="r" t="t"/>
              <a:pathLst>
                <a:path extrusionOk="0" h="6136" w="7580">
                  <a:moveTo>
                    <a:pt x="6959" y="1"/>
                  </a:moveTo>
                  <a:lnTo>
                    <a:pt x="3812" y="3018"/>
                  </a:lnTo>
                  <a:cubicBezTo>
                    <a:pt x="3754" y="3076"/>
                    <a:pt x="3682" y="3119"/>
                    <a:pt x="3595" y="3133"/>
                  </a:cubicBezTo>
                  <a:cubicBezTo>
                    <a:pt x="3347" y="3644"/>
                    <a:pt x="2859" y="3900"/>
                    <a:pt x="2369" y="3900"/>
                  </a:cubicBezTo>
                  <a:cubicBezTo>
                    <a:pt x="1888" y="3900"/>
                    <a:pt x="1405" y="3655"/>
                    <a:pt x="1141" y="3162"/>
                  </a:cubicBezTo>
                  <a:lnTo>
                    <a:pt x="506" y="3350"/>
                  </a:lnTo>
                  <a:cubicBezTo>
                    <a:pt x="203" y="3437"/>
                    <a:pt x="1" y="3711"/>
                    <a:pt x="1" y="4014"/>
                  </a:cubicBezTo>
                  <a:lnTo>
                    <a:pt x="1" y="5905"/>
                  </a:lnTo>
                  <a:cubicBezTo>
                    <a:pt x="1" y="6035"/>
                    <a:pt x="102" y="6136"/>
                    <a:pt x="232" y="6136"/>
                  </a:cubicBezTo>
                  <a:lnTo>
                    <a:pt x="3451" y="6136"/>
                  </a:lnTo>
                  <a:cubicBezTo>
                    <a:pt x="3581" y="6136"/>
                    <a:pt x="3682" y="6035"/>
                    <a:pt x="3682" y="5905"/>
                  </a:cubicBezTo>
                  <a:lnTo>
                    <a:pt x="3682" y="4909"/>
                  </a:lnTo>
                  <a:cubicBezTo>
                    <a:pt x="3682" y="4664"/>
                    <a:pt x="3768" y="4433"/>
                    <a:pt x="3942" y="4259"/>
                  </a:cubicBezTo>
                  <a:lnTo>
                    <a:pt x="7579" y="636"/>
                  </a:lnTo>
                  <a:lnTo>
                    <a:pt x="6959" y="1"/>
                  </a:lnTo>
                  <a:close/>
                </a:path>
              </a:pathLst>
            </a:custGeom>
            <a:solidFill>
              <a:srgbClr val="0097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39"/>
            <p:cNvSpPr/>
            <p:nvPr/>
          </p:nvSpPr>
          <p:spPr>
            <a:xfrm>
              <a:off x="1342386" y="3181591"/>
              <a:ext cx="23882" cy="66245"/>
            </a:xfrm>
            <a:custGeom>
              <a:rect b="b" l="l" r="r" t="t"/>
              <a:pathLst>
                <a:path extrusionOk="0" h="2527" w="911">
                  <a:moveTo>
                    <a:pt x="131" y="1"/>
                  </a:moveTo>
                  <a:cubicBezTo>
                    <a:pt x="44" y="116"/>
                    <a:pt x="1" y="261"/>
                    <a:pt x="1" y="405"/>
                  </a:cubicBezTo>
                  <a:lnTo>
                    <a:pt x="1" y="2296"/>
                  </a:lnTo>
                  <a:cubicBezTo>
                    <a:pt x="1" y="2426"/>
                    <a:pt x="102" y="2527"/>
                    <a:pt x="232" y="2527"/>
                  </a:cubicBezTo>
                  <a:lnTo>
                    <a:pt x="910" y="2527"/>
                  </a:lnTo>
                  <a:lnTo>
                    <a:pt x="910" y="1069"/>
                  </a:lnTo>
                  <a:cubicBezTo>
                    <a:pt x="910" y="896"/>
                    <a:pt x="838" y="723"/>
                    <a:pt x="708" y="593"/>
                  </a:cubicBezTo>
                  <a:lnTo>
                    <a:pt x="131" y="1"/>
                  </a:lnTo>
                  <a:close/>
                </a:path>
              </a:pathLst>
            </a:custGeom>
            <a:solidFill>
              <a:srgbClr val="0097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39"/>
            <p:cNvSpPr/>
            <p:nvPr/>
          </p:nvSpPr>
          <p:spPr>
            <a:xfrm>
              <a:off x="1438517" y="3086981"/>
              <a:ext cx="102579" cy="129083"/>
            </a:xfrm>
            <a:custGeom>
              <a:rect b="b" l="l" r="r" t="t"/>
              <a:pathLst>
                <a:path extrusionOk="0" h="4924" w="3913">
                  <a:moveTo>
                    <a:pt x="3292" y="1"/>
                  </a:moveTo>
                  <a:lnTo>
                    <a:pt x="231" y="2946"/>
                  </a:lnTo>
                  <a:cubicBezTo>
                    <a:pt x="87" y="3234"/>
                    <a:pt x="0" y="3552"/>
                    <a:pt x="15" y="3884"/>
                  </a:cubicBezTo>
                  <a:lnTo>
                    <a:pt x="15" y="4923"/>
                  </a:lnTo>
                  <a:cubicBezTo>
                    <a:pt x="15" y="4678"/>
                    <a:pt x="101" y="4447"/>
                    <a:pt x="275" y="4274"/>
                  </a:cubicBezTo>
                  <a:lnTo>
                    <a:pt x="3912" y="636"/>
                  </a:lnTo>
                  <a:lnTo>
                    <a:pt x="3292" y="1"/>
                  </a:lnTo>
                  <a:close/>
                </a:path>
              </a:pathLst>
            </a:custGeom>
            <a:solidFill>
              <a:srgbClr val="0097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39"/>
            <p:cNvSpPr/>
            <p:nvPr/>
          </p:nvSpPr>
          <p:spPr>
            <a:xfrm>
              <a:off x="1515903" y="2943559"/>
              <a:ext cx="178839" cy="114900"/>
            </a:xfrm>
            <a:custGeom>
              <a:rect b="b" l="l" r="r" t="t"/>
              <a:pathLst>
                <a:path extrusionOk="0" h="4383" w="6822">
                  <a:moveTo>
                    <a:pt x="5334" y="1"/>
                  </a:moveTo>
                  <a:cubicBezTo>
                    <a:pt x="4872" y="1"/>
                    <a:pt x="4872" y="694"/>
                    <a:pt x="5334" y="694"/>
                  </a:cubicBezTo>
                  <a:lnTo>
                    <a:pt x="5652" y="694"/>
                  </a:lnTo>
                  <a:lnTo>
                    <a:pt x="3602" y="2729"/>
                  </a:lnTo>
                  <a:lnTo>
                    <a:pt x="2707" y="1834"/>
                  </a:lnTo>
                  <a:cubicBezTo>
                    <a:pt x="2642" y="1762"/>
                    <a:pt x="2555" y="1726"/>
                    <a:pt x="2467" y="1726"/>
                  </a:cubicBezTo>
                  <a:cubicBezTo>
                    <a:pt x="2379" y="1726"/>
                    <a:pt x="2288" y="1762"/>
                    <a:pt x="2216" y="1834"/>
                  </a:cubicBezTo>
                  <a:lnTo>
                    <a:pt x="267" y="3783"/>
                  </a:lnTo>
                  <a:cubicBezTo>
                    <a:pt x="1" y="4027"/>
                    <a:pt x="238" y="4382"/>
                    <a:pt x="513" y="4382"/>
                  </a:cubicBezTo>
                  <a:cubicBezTo>
                    <a:pt x="596" y="4382"/>
                    <a:pt x="681" y="4350"/>
                    <a:pt x="758" y="4274"/>
                  </a:cubicBezTo>
                  <a:lnTo>
                    <a:pt x="2462" y="2556"/>
                  </a:lnTo>
                  <a:lnTo>
                    <a:pt x="3371" y="3465"/>
                  </a:lnTo>
                  <a:cubicBezTo>
                    <a:pt x="3436" y="3530"/>
                    <a:pt x="3523" y="3563"/>
                    <a:pt x="3609" y="3563"/>
                  </a:cubicBezTo>
                  <a:cubicBezTo>
                    <a:pt x="3696" y="3563"/>
                    <a:pt x="3782" y="3530"/>
                    <a:pt x="3847" y="3465"/>
                  </a:cubicBezTo>
                  <a:lnTo>
                    <a:pt x="6143" y="1170"/>
                  </a:lnTo>
                  <a:lnTo>
                    <a:pt x="6143" y="1488"/>
                  </a:lnTo>
                  <a:cubicBezTo>
                    <a:pt x="6143" y="1719"/>
                    <a:pt x="6312" y="1834"/>
                    <a:pt x="6482" y="1834"/>
                  </a:cubicBezTo>
                  <a:cubicBezTo>
                    <a:pt x="6651" y="1834"/>
                    <a:pt x="6821" y="1719"/>
                    <a:pt x="6821" y="1488"/>
                  </a:cubicBezTo>
                  <a:lnTo>
                    <a:pt x="6821" y="347"/>
                  </a:lnTo>
                  <a:cubicBezTo>
                    <a:pt x="6821" y="160"/>
                    <a:pt x="6677" y="1"/>
                    <a:pt x="6489" y="1"/>
                  </a:cubicBezTo>
                  <a:close/>
                </a:path>
              </a:pathLst>
            </a:custGeom>
            <a:solidFill>
              <a:srgbClr val="0097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3" name="Google Shape;233;p39"/>
          <p:cNvGrpSpPr/>
          <p:nvPr/>
        </p:nvGrpSpPr>
        <p:grpSpPr>
          <a:xfrm>
            <a:off x="801900" y="2634675"/>
            <a:ext cx="443775" cy="443800"/>
            <a:chOff x="1759350" y="2344800"/>
            <a:chExt cx="443775" cy="443800"/>
          </a:xfrm>
        </p:grpSpPr>
        <p:sp>
          <p:nvSpPr>
            <p:cNvPr id="234" name="Google Shape;234;p39"/>
            <p:cNvSpPr/>
            <p:nvPr/>
          </p:nvSpPr>
          <p:spPr>
            <a:xfrm>
              <a:off x="1841325" y="2431625"/>
              <a:ext cx="265300" cy="308750"/>
            </a:xfrm>
            <a:custGeom>
              <a:rect b="b" l="l" r="r" t="t"/>
              <a:pathLst>
                <a:path extrusionOk="0" h="12350" w="10612">
                  <a:moveTo>
                    <a:pt x="6753" y="1545"/>
                  </a:moveTo>
                  <a:lnTo>
                    <a:pt x="6366" y="12348"/>
                  </a:lnTo>
                  <a:lnTo>
                    <a:pt x="10612" y="12348"/>
                  </a:lnTo>
                  <a:lnTo>
                    <a:pt x="10226" y="1545"/>
                  </a:lnTo>
                  <a:close/>
                  <a:moveTo>
                    <a:pt x="386" y="1"/>
                  </a:moveTo>
                  <a:lnTo>
                    <a:pt x="1" y="12350"/>
                  </a:lnTo>
                  <a:lnTo>
                    <a:pt x="4244" y="12350"/>
                  </a:lnTo>
                  <a:lnTo>
                    <a:pt x="3859" y="1"/>
                  </a:lnTo>
                  <a:close/>
                </a:path>
              </a:pathLst>
            </a:custGeom>
            <a:solidFill>
              <a:srgbClr val="5BB8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39"/>
            <p:cNvSpPr/>
            <p:nvPr/>
          </p:nvSpPr>
          <p:spPr>
            <a:xfrm>
              <a:off x="1913675" y="2431625"/>
              <a:ext cx="192950" cy="308750"/>
            </a:xfrm>
            <a:custGeom>
              <a:rect b="b" l="l" r="r" t="t"/>
              <a:pathLst>
                <a:path extrusionOk="0" h="12350" w="7718">
                  <a:moveTo>
                    <a:pt x="6367" y="1545"/>
                  </a:moveTo>
                  <a:lnTo>
                    <a:pt x="6753" y="12348"/>
                  </a:lnTo>
                  <a:lnTo>
                    <a:pt x="7718" y="12348"/>
                  </a:lnTo>
                  <a:lnTo>
                    <a:pt x="7332" y="1545"/>
                  </a:lnTo>
                  <a:close/>
                  <a:moveTo>
                    <a:pt x="1" y="1"/>
                  </a:moveTo>
                  <a:lnTo>
                    <a:pt x="386" y="12350"/>
                  </a:lnTo>
                  <a:lnTo>
                    <a:pt x="1350" y="12350"/>
                  </a:lnTo>
                  <a:lnTo>
                    <a:pt x="965" y="1"/>
                  </a:lnTo>
                  <a:close/>
                </a:path>
              </a:pathLst>
            </a:custGeom>
            <a:solidFill>
              <a:srgbClr val="B2E2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39"/>
            <p:cNvSpPr/>
            <p:nvPr/>
          </p:nvSpPr>
          <p:spPr>
            <a:xfrm>
              <a:off x="1865425" y="2431625"/>
              <a:ext cx="183325" cy="260500"/>
            </a:xfrm>
            <a:custGeom>
              <a:rect b="b" l="l" r="r" t="t"/>
              <a:pathLst>
                <a:path extrusionOk="0" h="10420" w="7333">
                  <a:moveTo>
                    <a:pt x="1" y="1"/>
                  </a:moveTo>
                  <a:lnTo>
                    <a:pt x="1" y="10420"/>
                  </a:lnTo>
                  <a:lnTo>
                    <a:pt x="773" y="10420"/>
                  </a:lnTo>
                  <a:lnTo>
                    <a:pt x="773" y="1"/>
                  </a:lnTo>
                  <a:close/>
                  <a:moveTo>
                    <a:pt x="6560" y="1545"/>
                  </a:moveTo>
                  <a:lnTo>
                    <a:pt x="6560" y="10420"/>
                  </a:lnTo>
                  <a:lnTo>
                    <a:pt x="7332" y="10420"/>
                  </a:lnTo>
                  <a:lnTo>
                    <a:pt x="7332" y="1545"/>
                  </a:lnTo>
                  <a:close/>
                </a:path>
              </a:pathLst>
            </a:custGeom>
            <a:solidFill>
              <a:srgbClr val="B2E2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39"/>
            <p:cNvSpPr/>
            <p:nvPr/>
          </p:nvSpPr>
          <p:spPr>
            <a:xfrm>
              <a:off x="1894375" y="2566700"/>
              <a:ext cx="279775" cy="173650"/>
            </a:xfrm>
            <a:custGeom>
              <a:rect b="b" l="l" r="r" t="t"/>
              <a:pathLst>
                <a:path extrusionOk="0" h="6946" w="11191">
                  <a:moveTo>
                    <a:pt x="9647" y="1"/>
                  </a:moveTo>
                  <a:lnTo>
                    <a:pt x="1" y="3859"/>
                  </a:lnTo>
                  <a:lnTo>
                    <a:pt x="1" y="6945"/>
                  </a:lnTo>
                  <a:lnTo>
                    <a:pt x="11190" y="6945"/>
                  </a:lnTo>
                  <a:lnTo>
                    <a:pt x="1119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39"/>
            <p:cNvSpPr/>
            <p:nvPr/>
          </p:nvSpPr>
          <p:spPr>
            <a:xfrm>
              <a:off x="1778600" y="2566700"/>
              <a:ext cx="405225" cy="221900"/>
            </a:xfrm>
            <a:custGeom>
              <a:rect b="b" l="l" r="r" t="t"/>
              <a:pathLst>
                <a:path extrusionOk="0" h="8876" w="16209">
                  <a:moveTo>
                    <a:pt x="14664" y="1"/>
                  </a:moveTo>
                  <a:lnTo>
                    <a:pt x="14664" y="6945"/>
                  </a:lnTo>
                  <a:lnTo>
                    <a:pt x="388" y="6945"/>
                  </a:lnTo>
                  <a:cubicBezTo>
                    <a:pt x="174" y="6945"/>
                    <a:pt x="1" y="7118"/>
                    <a:pt x="1" y="7332"/>
                  </a:cubicBezTo>
                  <a:lnTo>
                    <a:pt x="1" y="8875"/>
                  </a:lnTo>
                  <a:lnTo>
                    <a:pt x="16208" y="8875"/>
                  </a:lnTo>
                  <a:lnTo>
                    <a:pt x="16208" y="7332"/>
                  </a:lnTo>
                  <a:cubicBezTo>
                    <a:pt x="16208" y="7119"/>
                    <a:pt x="16035" y="6947"/>
                    <a:pt x="15821" y="6947"/>
                  </a:cubicBezTo>
                  <a:lnTo>
                    <a:pt x="1582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39"/>
            <p:cNvSpPr/>
            <p:nvPr/>
          </p:nvSpPr>
          <p:spPr>
            <a:xfrm>
              <a:off x="1759350" y="2774100"/>
              <a:ext cx="443750" cy="14500"/>
            </a:xfrm>
            <a:custGeom>
              <a:rect b="b" l="l" r="r" t="t"/>
              <a:pathLst>
                <a:path extrusionOk="0" h="580" w="17750">
                  <a:moveTo>
                    <a:pt x="289" y="0"/>
                  </a:moveTo>
                  <a:cubicBezTo>
                    <a:pt x="128" y="0"/>
                    <a:pt x="0" y="130"/>
                    <a:pt x="0" y="290"/>
                  </a:cubicBezTo>
                  <a:cubicBezTo>
                    <a:pt x="0" y="449"/>
                    <a:pt x="128" y="579"/>
                    <a:pt x="289" y="579"/>
                  </a:cubicBezTo>
                  <a:lnTo>
                    <a:pt x="17460" y="579"/>
                  </a:lnTo>
                  <a:cubicBezTo>
                    <a:pt x="17619" y="579"/>
                    <a:pt x="17749" y="449"/>
                    <a:pt x="17749" y="290"/>
                  </a:cubicBezTo>
                  <a:cubicBezTo>
                    <a:pt x="17749" y="130"/>
                    <a:pt x="17619" y="0"/>
                    <a:pt x="17460" y="0"/>
                  </a:cubicBezTo>
                  <a:close/>
                </a:path>
              </a:pathLst>
            </a:custGeom>
            <a:solidFill>
              <a:srgbClr val="5BB8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39"/>
            <p:cNvSpPr/>
            <p:nvPr/>
          </p:nvSpPr>
          <p:spPr>
            <a:xfrm>
              <a:off x="1788275" y="2576350"/>
              <a:ext cx="212250" cy="212250"/>
            </a:xfrm>
            <a:custGeom>
              <a:rect b="b" l="l" r="r" t="t"/>
              <a:pathLst>
                <a:path extrusionOk="0" h="8490" w="8490">
                  <a:moveTo>
                    <a:pt x="3983" y="0"/>
                  </a:moveTo>
                  <a:cubicBezTo>
                    <a:pt x="3799" y="0"/>
                    <a:pt x="3641" y="130"/>
                    <a:pt x="3604" y="310"/>
                  </a:cubicBezTo>
                  <a:lnTo>
                    <a:pt x="3412" y="1273"/>
                  </a:lnTo>
                  <a:cubicBezTo>
                    <a:pt x="3175" y="1339"/>
                    <a:pt x="2947" y="1434"/>
                    <a:pt x="2732" y="1553"/>
                  </a:cubicBezTo>
                  <a:lnTo>
                    <a:pt x="1916" y="1010"/>
                  </a:lnTo>
                  <a:cubicBezTo>
                    <a:pt x="1851" y="966"/>
                    <a:pt x="1776" y="945"/>
                    <a:pt x="1702" y="945"/>
                  </a:cubicBezTo>
                  <a:cubicBezTo>
                    <a:pt x="1603" y="945"/>
                    <a:pt x="1504" y="983"/>
                    <a:pt x="1430" y="1057"/>
                  </a:cubicBezTo>
                  <a:lnTo>
                    <a:pt x="1058" y="1429"/>
                  </a:lnTo>
                  <a:cubicBezTo>
                    <a:pt x="928" y="1559"/>
                    <a:pt x="909" y="1763"/>
                    <a:pt x="1011" y="1915"/>
                  </a:cubicBezTo>
                  <a:lnTo>
                    <a:pt x="1554" y="2732"/>
                  </a:lnTo>
                  <a:cubicBezTo>
                    <a:pt x="1433" y="2946"/>
                    <a:pt x="1339" y="3175"/>
                    <a:pt x="1274" y="3411"/>
                  </a:cubicBezTo>
                  <a:lnTo>
                    <a:pt x="311" y="3604"/>
                  </a:lnTo>
                  <a:cubicBezTo>
                    <a:pt x="131" y="3640"/>
                    <a:pt x="1" y="3798"/>
                    <a:pt x="1" y="3982"/>
                  </a:cubicBezTo>
                  <a:lnTo>
                    <a:pt x="1" y="4507"/>
                  </a:lnTo>
                  <a:cubicBezTo>
                    <a:pt x="1" y="4691"/>
                    <a:pt x="131" y="4849"/>
                    <a:pt x="311" y="4886"/>
                  </a:cubicBezTo>
                  <a:lnTo>
                    <a:pt x="1272" y="5078"/>
                  </a:lnTo>
                  <a:cubicBezTo>
                    <a:pt x="1339" y="5314"/>
                    <a:pt x="1433" y="5543"/>
                    <a:pt x="1554" y="5757"/>
                  </a:cubicBezTo>
                  <a:lnTo>
                    <a:pt x="1009" y="6574"/>
                  </a:lnTo>
                  <a:cubicBezTo>
                    <a:pt x="907" y="6726"/>
                    <a:pt x="928" y="6930"/>
                    <a:pt x="1058" y="7060"/>
                  </a:cubicBezTo>
                  <a:lnTo>
                    <a:pt x="1429" y="7432"/>
                  </a:lnTo>
                  <a:cubicBezTo>
                    <a:pt x="1503" y="7506"/>
                    <a:pt x="1601" y="7544"/>
                    <a:pt x="1701" y="7544"/>
                  </a:cubicBezTo>
                  <a:cubicBezTo>
                    <a:pt x="1775" y="7544"/>
                    <a:pt x="1850" y="7523"/>
                    <a:pt x="1916" y="7479"/>
                  </a:cubicBezTo>
                  <a:lnTo>
                    <a:pt x="2732" y="6936"/>
                  </a:lnTo>
                  <a:cubicBezTo>
                    <a:pt x="2947" y="7055"/>
                    <a:pt x="3174" y="7150"/>
                    <a:pt x="3412" y="7216"/>
                  </a:cubicBezTo>
                  <a:lnTo>
                    <a:pt x="3604" y="8179"/>
                  </a:lnTo>
                  <a:cubicBezTo>
                    <a:pt x="3639" y="8359"/>
                    <a:pt x="3799" y="8489"/>
                    <a:pt x="3982" y="8489"/>
                  </a:cubicBezTo>
                  <a:lnTo>
                    <a:pt x="4507" y="8489"/>
                  </a:lnTo>
                  <a:cubicBezTo>
                    <a:pt x="4690" y="8489"/>
                    <a:pt x="4850" y="8359"/>
                    <a:pt x="4885" y="8179"/>
                  </a:cubicBezTo>
                  <a:lnTo>
                    <a:pt x="5077" y="7216"/>
                  </a:lnTo>
                  <a:cubicBezTo>
                    <a:pt x="5315" y="7151"/>
                    <a:pt x="5542" y="7057"/>
                    <a:pt x="5757" y="6936"/>
                  </a:cubicBezTo>
                  <a:lnTo>
                    <a:pt x="6573" y="7479"/>
                  </a:lnTo>
                  <a:cubicBezTo>
                    <a:pt x="6639" y="7523"/>
                    <a:pt x="6714" y="7545"/>
                    <a:pt x="6788" y="7545"/>
                  </a:cubicBezTo>
                  <a:cubicBezTo>
                    <a:pt x="6887" y="7545"/>
                    <a:pt x="6986" y="7506"/>
                    <a:pt x="7060" y="7432"/>
                  </a:cubicBezTo>
                  <a:lnTo>
                    <a:pt x="7431" y="7060"/>
                  </a:lnTo>
                  <a:cubicBezTo>
                    <a:pt x="7561" y="6930"/>
                    <a:pt x="7582" y="6726"/>
                    <a:pt x="7480" y="6574"/>
                  </a:cubicBezTo>
                  <a:lnTo>
                    <a:pt x="6935" y="5757"/>
                  </a:lnTo>
                  <a:cubicBezTo>
                    <a:pt x="7056" y="5543"/>
                    <a:pt x="7151" y="5314"/>
                    <a:pt x="7217" y="5078"/>
                  </a:cubicBezTo>
                  <a:lnTo>
                    <a:pt x="8178" y="4886"/>
                  </a:lnTo>
                  <a:cubicBezTo>
                    <a:pt x="8358" y="4849"/>
                    <a:pt x="8488" y="4691"/>
                    <a:pt x="8488" y="4507"/>
                  </a:cubicBezTo>
                  <a:lnTo>
                    <a:pt x="8488" y="3982"/>
                  </a:lnTo>
                  <a:lnTo>
                    <a:pt x="8490" y="3982"/>
                  </a:lnTo>
                  <a:cubicBezTo>
                    <a:pt x="8490" y="3798"/>
                    <a:pt x="8360" y="3640"/>
                    <a:pt x="8180" y="3604"/>
                  </a:cubicBezTo>
                  <a:lnTo>
                    <a:pt x="7217" y="3411"/>
                  </a:lnTo>
                  <a:cubicBezTo>
                    <a:pt x="7151" y="3175"/>
                    <a:pt x="7056" y="2946"/>
                    <a:pt x="6935" y="2732"/>
                  </a:cubicBezTo>
                  <a:lnTo>
                    <a:pt x="7480" y="1915"/>
                  </a:lnTo>
                  <a:cubicBezTo>
                    <a:pt x="7582" y="1763"/>
                    <a:pt x="7562" y="1559"/>
                    <a:pt x="7431" y="1429"/>
                  </a:cubicBezTo>
                  <a:lnTo>
                    <a:pt x="7060" y="1057"/>
                  </a:lnTo>
                  <a:cubicBezTo>
                    <a:pt x="6986" y="983"/>
                    <a:pt x="6888" y="945"/>
                    <a:pt x="6788" y="945"/>
                  </a:cubicBezTo>
                  <a:cubicBezTo>
                    <a:pt x="6714" y="945"/>
                    <a:pt x="6639" y="966"/>
                    <a:pt x="6573" y="1010"/>
                  </a:cubicBezTo>
                  <a:lnTo>
                    <a:pt x="5757" y="1553"/>
                  </a:lnTo>
                  <a:cubicBezTo>
                    <a:pt x="5542" y="1434"/>
                    <a:pt x="5315" y="1339"/>
                    <a:pt x="5079" y="1273"/>
                  </a:cubicBezTo>
                  <a:lnTo>
                    <a:pt x="4885" y="310"/>
                  </a:lnTo>
                  <a:cubicBezTo>
                    <a:pt x="4850" y="130"/>
                    <a:pt x="4692" y="0"/>
                    <a:pt x="4507" y="0"/>
                  </a:cubicBezTo>
                  <a:close/>
                </a:path>
              </a:pathLst>
            </a:custGeom>
            <a:solidFill>
              <a:srgbClr val="0097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39"/>
            <p:cNvSpPr/>
            <p:nvPr/>
          </p:nvSpPr>
          <p:spPr>
            <a:xfrm>
              <a:off x="1839225" y="2631300"/>
              <a:ext cx="106300" cy="102300"/>
            </a:xfrm>
            <a:custGeom>
              <a:rect b="b" l="l" r="r" t="t"/>
              <a:pathLst>
                <a:path extrusionOk="0" h="4092" w="4252">
                  <a:moveTo>
                    <a:pt x="2207" y="1"/>
                  </a:moveTo>
                  <a:cubicBezTo>
                    <a:pt x="1380" y="1"/>
                    <a:pt x="634" y="498"/>
                    <a:pt x="316" y="1263"/>
                  </a:cubicBezTo>
                  <a:cubicBezTo>
                    <a:pt x="0" y="2027"/>
                    <a:pt x="176" y="2907"/>
                    <a:pt x="761" y="3491"/>
                  </a:cubicBezTo>
                  <a:cubicBezTo>
                    <a:pt x="1152" y="3883"/>
                    <a:pt x="1676" y="4091"/>
                    <a:pt x="2208" y="4091"/>
                  </a:cubicBezTo>
                  <a:cubicBezTo>
                    <a:pt x="2471" y="4091"/>
                    <a:pt x="2736" y="4040"/>
                    <a:pt x="2989" y="3936"/>
                  </a:cubicBezTo>
                  <a:cubicBezTo>
                    <a:pt x="3753" y="3618"/>
                    <a:pt x="4252" y="2874"/>
                    <a:pt x="4252" y="2047"/>
                  </a:cubicBezTo>
                  <a:lnTo>
                    <a:pt x="4252" y="2046"/>
                  </a:lnTo>
                  <a:cubicBezTo>
                    <a:pt x="4252" y="916"/>
                    <a:pt x="3336" y="1"/>
                    <a:pt x="2207" y="1"/>
                  </a:cubicBezTo>
                  <a:close/>
                </a:path>
              </a:pathLst>
            </a:custGeom>
            <a:solidFill>
              <a:srgbClr val="B2E2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39"/>
            <p:cNvSpPr/>
            <p:nvPr/>
          </p:nvSpPr>
          <p:spPr>
            <a:xfrm>
              <a:off x="1860050" y="2650600"/>
              <a:ext cx="66175" cy="63725"/>
            </a:xfrm>
            <a:custGeom>
              <a:rect b="b" l="l" r="r" t="t"/>
              <a:pathLst>
                <a:path extrusionOk="0" h="2549" w="2647">
                  <a:moveTo>
                    <a:pt x="1374" y="1"/>
                  </a:moveTo>
                  <a:cubicBezTo>
                    <a:pt x="858" y="1"/>
                    <a:pt x="395" y="311"/>
                    <a:pt x="197" y="787"/>
                  </a:cubicBezTo>
                  <a:cubicBezTo>
                    <a:pt x="0" y="1263"/>
                    <a:pt x="108" y="1811"/>
                    <a:pt x="473" y="2175"/>
                  </a:cubicBezTo>
                  <a:cubicBezTo>
                    <a:pt x="717" y="2418"/>
                    <a:pt x="1042" y="2548"/>
                    <a:pt x="1374" y="2548"/>
                  </a:cubicBezTo>
                  <a:cubicBezTo>
                    <a:pt x="1538" y="2548"/>
                    <a:pt x="1703" y="2516"/>
                    <a:pt x="1861" y="2451"/>
                  </a:cubicBezTo>
                  <a:cubicBezTo>
                    <a:pt x="2336" y="2254"/>
                    <a:pt x="2646" y="1789"/>
                    <a:pt x="2646" y="1275"/>
                  </a:cubicBezTo>
                  <a:cubicBezTo>
                    <a:pt x="2646" y="571"/>
                    <a:pt x="2076" y="1"/>
                    <a:pt x="13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39"/>
            <p:cNvSpPr/>
            <p:nvPr/>
          </p:nvSpPr>
          <p:spPr>
            <a:xfrm>
              <a:off x="1883300" y="2650600"/>
              <a:ext cx="42925" cy="63750"/>
            </a:xfrm>
            <a:custGeom>
              <a:rect b="b" l="l" r="r" t="t"/>
              <a:pathLst>
                <a:path extrusionOk="0" h="2550" w="1717">
                  <a:moveTo>
                    <a:pt x="445" y="0"/>
                  </a:moveTo>
                  <a:cubicBezTo>
                    <a:pt x="298" y="0"/>
                    <a:pt x="149" y="26"/>
                    <a:pt x="1" y="81"/>
                  </a:cubicBezTo>
                  <a:cubicBezTo>
                    <a:pt x="500" y="267"/>
                    <a:pt x="830" y="742"/>
                    <a:pt x="830" y="1274"/>
                  </a:cubicBezTo>
                  <a:cubicBezTo>
                    <a:pt x="830" y="1807"/>
                    <a:pt x="500" y="2282"/>
                    <a:pt x="1" y="2468"/>
                  </a:cubicBezTo>
                  <a:cubicBezTo>
                    <a:pt x="149" y="2523"/>
                    <a:pt x="298" y="2549"/>
                    <a:pt x="445" y="2549"/>
                  </a:cubicBezTo>
                  <a:cubicBezTo>
                    <a:pt x="1119" y="2549"/>
                    <a:pt x="1716" y="2003"/>
                    <a:pt x="1716" y="1275"/>
                  </a:cubicBezTo>
                  <a:cubicBezTo>
                    <a:pt x="1716" y="546"/>
                    <a:pt x="1119" y="0"/>
                    <a:pt x="44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39"/>
            <p:cNvSpPr/>
            <p:nvPr/>
          </p:nvSpPr>
          <p:spPr>
            <a:xfrm>
              <a:off x="1788275" y="2344850"/>
              <a:ext cx="414850" cy="86800"/>
            </a:xfrm>
            <a:custGeom>
              <a:rect b="b" l="l" r="r" t="t"/>
              <a:pathLst>
                <a:path extrusionOk="0" h="3472" w="16594">
                  <a:moveTo>
                    <a:pt x="773" y="0"/>
                  </a:moveTo>
                  <a:cubicBezTo>
                    <a:pt x="346" y="0"/>
                    <a:pt x="1" y="346"/>
                    <a:pt x="1" y="772"/>
                  </a:cubicBezTo>
                  <a:lnTo>
                    <a:pt x="1" y="1156"/>
                  </a:lnTo>
                  <a:cubicBezTo>
                    <a:pt x="1" y="1583"/>
                    <a:pt x="346" y="1929"/>
                    <a:pt x="771" y="1929"/>
                  </a:cubicBezTo>
                  <a:lnTo>
                    <a:pt x="7821" y="1929"/>
                  </a:lnTo>
                  <a:cubicBezTo>
                    <a:pt x="7753" y="2045"/>
                    <a:pt x="7718" y="2178"/>
                    <a:pt x="7718" y="2314"/>
                  </a:cubicBezTo>
                  <a:lnTo>
                    <a:pt x="7718" y="2701"/>
                  </a:lnTo>
                  <a:cubicBezTo>
                    <a:pt x="7718" y="3126"/>
                    <a:pt x="8063" y="3472"/>
                    <a:pt x="8488" y="3472"/>
                  </a:cubicBezTo>
                  <a:lnTo>
                    <a:pt x="15821" y="3472"/>
                  </a:lnTo>
                  <a:cubicBezTo>
                    <a:pt x="16246" y="3472"/>
                    <a:pt x="16592" y="3126"/>
                    <a:pt x="16592" y="2701"/>
                  </a:cubicBezTo>
                  <a:lnTo>
                    <a:pt x="16592" y="2314"/>
                  </a:lnTo>
                  <a:lnTo>
                    <a:pt x="16594" y="2315"/>
                  </a:lnTo>
                  <a:cubicBezTo>
                    <a:pt x="16594" y="1889"/>
                    <a:pt x="16248" y="1543"/>
                    <a:pt x="15821" y="1543"/>
                  </a:cubicBezTo>
                  <a:lnTo>
                    <a:pt x="15331" y="1543"/>
                  </a:lnTo>
                  <a:cubicBezTo>
                    <a:pt x="15399" y="1427"/>
                    <a:pt x="15436" y="1294"/>
                    <a:pt x="15436" y="1158"/>
                  </a:cubicBezTo>
                  <a:lnTo>
                    <a:pt x="15436" y="772"/>
                  </a:lnTo>
                  <a:cubicBezTo>
                    <a:pt x="15436" y="346"/>
                    <a:pt x="15090" y="0"/>
                    <a:pt x="146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39"/>
            <p:cNvSpPr/>
            <p:nvPr/>
          </p:nvSpPr>
          <p:spPr>
            <a:xfrm>
              <a:off x="2010150" y="2344800"/>
              <a:ext cx="192950" cy="86850"/>
            </a:xfrm>
            <a:custGeom>
              <a:rect b="b" l="l" r="r" t="t"/>
              <a:pathLst>
                <a:path extrusionOk="0" h="3474" w="7718">
                  <a:moveTo>
                    <a:pt x="5410" y="1"/>
                  </a:moveTo>
                  <a:cubicBezTo>
                    <a:pt x="5407" y="1"/>
                    <a:pt x="5404" y="1"/>
                    <a:pt x="5402" y="1"/>
                  </a:cubicBezTo>
                  <a:lnTo>
                    <a:pt x="5418" y="1"/>
                  </a:lnTo>
                  <a:cubicBezTo>
                    <a:pt x="5415" y="1"/>
                    <a:pt x="5412" y="1"/>
                    <a:pt x="5410" y="1"/>
                  </a:cubicBezTo>
                  <a:close/>
                  <a:moveTo>
                    <a:pt x="5418" y="1"/>
                  </a:moveTo>
                  <a:cubicBezTo>
                    <a:pt x="5627" y="5"/>
                    <a:pt x="5796" y="176"/>
                    <a:pt x="5796" y="388"/>
                  </a:cubicBezTo>
                  <a:cubicBezTo>
                    <a:pt x="5796" y="600"/>
                    <a:pt x="5623" y="773"/>
                    <a:pt x="5410" y="773"/>
                  </a:cubicBezTo>
                  <a:cubicBezTo>
                    <a:pt x="5407" y="773"/>
                    <a:pt x="5404" y="773"/>
                    <a:pt x="5402" y="773"/>
                  </a:cubicBezTo>
                  <a:lnTo>
                    <a:pt x="579" y="773"/>
                  </a:lnTo>
                  <a:cubicBezTo>
                    <a:pt x="259" y="773"/>
                    <a:pt x="0" y="1033"/>
                    <a:pt x="0" y="1352"/>
                  </a:cubicBezTo>
                  <a:cubicBezTo>
                    <a:pt x="0" y="1671"/>
                    <a:pt x="259" y="1931"/>
                    <a:pt x="579" y="1931"/>
                  </a:cubicBezTo>
                  <a:lnTo>
                    <a:pt x="5789" y="1931"/>
                  </a:lnTo>
                  <a:cubicBezTo>
                    <a:pt x="6214" y="1931"/>
                    <a:pt x="6559" y="2276"/>
                    <a:pt x="6559" y="2703"/>
                  </a:cubicBezTo>
                  <a:cubicBezTo>
                    <a:pt x="6559" y="3128"/>
                    <a:pt x="6214" y="3474"/>
                    <a:pt x="5789" y="3474"/>
                  </a:cubicBezTo>
                  <a:lnTo>
                    <a:pt x="6946" y="3474"/>
                  </a:lnTo>
                  <a:cubicBezTo>
                    <a:pt x="7371" y="3474"/>
                    <a:pt x="7717" y="3128"/>
                    <a:pt x="7717" y="2703"/>
                  </a:cubicBezTo>
                  <a:lnTo>
                    <a:pt x="7717" y="2316"/>
                  </a:lnTo>
                  <a:cubicBezTo>
                    <a:pt x="7717" y="1891"/>
                    <a:pt x="7371" y="1545"/>
                    <a:pt x="6945" y="1545"/>
                  </a:cubicBezTo>
                  <a:lnTo>
                    <a:pt x="6456" y="1545"/>
                  </a:lnTo>
                  <a:cubicBezTo>
                    <a:pt x="6524" y="1427"/>
                    <a:pt x="6559" y="1294"/>
                    <a:pt x="6559" y="1158"/>
                  </a:cubicBezTo>
                  <a:lnTo>
                    <a:pt x="6559" y="773"/>
                  </a:lnTo>
                  <a:cubicBezTo>
                    <a:pt x="6559" y="346"/>
                    <a:pt x="6214" y="1"/>
                    <a:pt x="578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6" name="Google Shape;246;p39"/>
          <p:cNvGrpSpPr/>
          <p:nvPr/>
        </p:nvGrpSpPr>
        <p:grpSpPr>
          <a:xfrm>
            <a:off x="1001900" y="1289563"/>
            <a:ext cx="347325" cy="443825"/>
            <a:chOff x="6248275" y="2927150"/>
            <a:chExt cx="347325" cy="443825"/>
          </a:xfrm>
        </p:grpSpPr>
        <p:sp>
          <p:nvSpPr>
            <p:cNvPr id="247" name="Google Shape;247;p39"/>
            <p:cNvSpPr/>
            <p:nvPr/>
          </p:nvSpPr>
          <p:spPr>
            <a:xfrm>
              <a:off x="6248275" y="3199500"/>
              <a:ext cx="347325" cy="171475"/>
            </a:xfrm>
            <a:custGeom>
              <a:rect b="b" l="l" r="r" t="t"/>
              <a:pathLst>
                <a:path extrusionOk="0" h="6859" w="13893">
                  <a:moveTo>
                    <a:pt x="4863" y="1"/>
                  </a:moveTo>
                  <a:lnTo>
                    <a:pt x="1099" y="798"/>
                  </a:lnTo>
                  <a:cubicBezTo>
                    <a:pt x="458" y="933"/>
                    <a:pt x="0" y="1492"/>
                    <a:pt x="0" y="2139"/>
                  </a:cubicBezTo>
                  <a:lnTo>
                    <a:pt x="0" y="6086"/>
                  </a:lnTo>
                  <a:cubicBezTo>
                    <a:pt x="0" y="6511"/>
                    <a:pt x="352" y="6858"/>
                    <a:pt x="783" y="6858"/>
                  </a:cubicBezTo>
                  <a:lnTo>
                    <a:pt x="13110" y="6858"/>
                  </a:lnTo>
                  <a:cubicBezTo>
                    <a:pt x="13541" y="6858"/>
                    <a:pt x="13892" y="6511"/>
                    <a:pt x="13892" y="6086"/>
                  </a:cubicBezTo>
                  <a:lnTo>
                    <a:pt x="13892" y="2139"/>
                  </a:lnTo>
                  <a:cubicBezTo>
                    <a:pt x="13892" y="1492"/>
                    <a:pt x="13435" y="933"/>
                    <a:pt x="12794" y="798"/>
                  </a:cubicBezTo>
                  <a:lnTo>
                    <a:pt x="9030" y="1"/>
                  </a:lnTo>
                  <a:close/>
                </a:path>
              </a:pathLst>
            </a:custGeom>
            <a:solidFill>
              <a:srgbClr val="B2E2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39"/>
            <p:cNvSpPr/>
            <p:nvPr/>
          </p:nvSpPr>
          <p:spPr>
            <a:xfrm>
              <a:off x="6300400" y="3205050"/>
              <a:ext cx="243100" cy="165925"/>
            </a:xfrm>
            <a:custGeom>
              <a:rect b="b" l="l" r="r" t="t"/>
              <a:pathLst>
                <a:path extrusionOk="0" h="6637" w="9724">
                  <a:moveTo>
                    <a:pt x="1735" y="0"/>
                  </a:moveTo>
                  <a:lnTo>
                    <a:pt x="0" y="367"/>
                  </a:lnTo>
                  <a:lnTo>
                    <a:pt x="0" y="6636"/>
                  </a:lnTo>
                  <a:lnTo>
                    <a:pt x="9724" y="6636"/>
                  </a:lnTo>
                  <a:lnTo>
                    <a:pt x="9724" y="367"/>
                  </a:lnTo>
                  <a:lnTo>
                    <a:pt x="7987" y="0"/>
                  </a:lnTo>
                  <a:lnTo>
                    <a:pt x="7987" y="2178"/>
                  </a:lnTo>
                  <a:cubicBezTo>
                    <a:pt x="7987" y="2936"/>
                    <a:pt x="7366" y="3550"/>
                    <a:pt x="6598" y="3550"/>
                  </a:cubicBezTo>
                  <a:lnTo>
                    <a:pt x="3125" y="3550"/>
                  </a:lnTo>
                  <a:cubicBezTo>
                    <a:pt x="2358" y="3550"/>
                    <a:pt x="1735" y="2936"/>
                    <a:pt x="1735" y="2178"/>
                  </a:cubicBezTo>
                  <a:lnTo>
                    <a:pt x="1735" y="0"/>
                  </a:lnTo>
                  <a:close/>
                </a:path>
              </a:pathLst>
            </a:custGeom>
            <a:solidFill>
              <a:srgbClr val="5BB8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39"/>
            <p:cNvSpPr/>
            <p:nvPr/>
          </p:nvSpPr>
          <p:spPr>
            <a:xfrm>
              <a:off x="6441475" y="3274675"/>
              <a:ext cx="48900" cy="38625"/>
            </a:xfrm>
            <a:custGeom>
              <a:rect b="b" l="l" r="r" t="t"/>
              <a:pathLst>
                <a:path extrusionOk="0" h="1545" w="1956">
                  <a:moveTo>
                    <a:pt x="390" y="0"/>
                  </a:moveTo>
                  <a:cubicBezTo>
                    <a:pt x="177" y="0"/>
                    <a:pt x="2" y="172"/>
                    <a:pt x="1" y="387"/>
                  </a:cubicBezTo>
                  <a:lnTo>
                    <a:pt x="1" y="1159"/>
                  </a:lnTo>
                  <a:cubicBezTo>
                    <a:pt x="2" y="1373"/>
                    <a:pt x="177" y="1543"/>
                    <a:pt x="389" y="1543"/>
                  </a:cubicBezTo>
                  <a:cubicBezTo>
                    <a:pt x="390" y="1543"/>
                    <a:pt x="391" y="1543"/>
                    <a:pt x="392" y="1543"/>
                  </a:cubicBezTo>
                  <a:lnTo>
                    <a:pt x="1565" y="1543"/>
                  </a:lnTo>
                  <a:lnTo>
                    <a:pt x="1566" y="1545"/>
                  </a:lnTo>
                  <a:cubicBezTo>
                    <a:pt x="1567" y="1545"/>
                    <a:pt x="1568" y="1545"/>
                    <a:pt x="1569" y="1545"/>
                  </a:cubicBezTo>
                  <a:cubicBezTo>
                    <a:pt x="1782" y="1545"/>
                    <a:pt x="1956" y="1373"/>
                    <a:pt x="1956" y="1159"/>
                  </a:cubicBezTo>
                  <a:lnTo>
                    <a:pt x="1956" y="387"/>
                  </a:lnTo>
                  <a:cubicBezTo>
                    <a:pt x="1956" y="172"/>
                    <a:pt x="1782" y="0"/>
                    <a:pt x="1569" y="0"/>
                  </a:cubicBezTo>
                  <a:cubicBezTo>
                    <a:pt x="1568" y="0"/>
                    <a:pt x="1567" y="0"/>
                    <a:pt x="1566" y="0"/>
                  </a:cubicBezTo>
                  <a:lnTo>
                    <a:pt x="392" y="0"/>
                  </a:lnTo>
                  <a:cubicBezTo>
                    <a:pt x="391" y="0"/>
                    <a:pt x="390" y="0"/>
                    <a:pt x="390" y="0"/>
                  </a:cubicBezTo>
                  <a:close/>
                </a:path>
              </a:pathLst>
            </a:custGeom>
            <a:solidFill>
              <a:srgbClr val="0097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39"/>
            <p:cNvSpPr/>
            <p:nvPr/>
          </p:nvSpPr>
          <p:spPr>
            <a:xfrm>
              <a:off x="6312050" y="3023675"/>
              <a:ext cx="219800" cy="227300"/>
            </a:xfrm>
            <a:custGeom>
              <a:rect b="b" l="l" r="r" t="t"/>
              <a:pathLst>
                <a:path extrusionOk="0" h="9092" w="8792">
                  <a:moveTo>
                    <a:pt x="1" y="1"/>
                  </a:moveTo>
                  <a:cubicBezTo>
                    <a:pt x="35" y="1597"/>
                    <a:pt x="287" y="3180"/>
                    <a:pt x="751" y="4708"/>
                  </a:cubicBezTo>
                  <a:cubicBezTo>
                    <a:pt x="987" y="5476"/>
                    <a:pt x="1563" y="6093"/>
                    <a:pt x="2312" y="6383"/>
                  </a:cubicBezTo>
                  <a:lnTo>
                    <a:pt x="2312" y="7035"/>
                  </a:lnTo>
                  <a:lnTo>
                    <a:pt x="3316" y="8521"/>
                  </a:lnTo>
                  <a:cubicBezTo>
                    <a:pt x="3576" y="8901"/>
                    <a:pt x="3986" y="9091"/>
                    <a:pt x="4396" y="9091"/>
                  </a:cubicBezTo>
                  <a:cubicBezTo>
                    <a:pt x="4806" y="9091"/>
                    <a:pt x="5216" y="8901"/>
                    <a:pt x="5476" y="8521"/>
                  </a:cubicBezTo>
                  <a:lnTo>
                    <a:pt x="6479" y="7035"/>
                  </a:lnTo>
                  <a:lnTo>
                    <a:pt x="6479" y="6384"/>
                  </a:lnTo>
                  <a:cubicBezTo>
                    <a:pt x="7229" y="6095"/>
                    <a:pt x="7805" y="5476"/>
                    <a:pt x="8040" y="4708"/>
                  </a:cubicBezTo>
                  <a:cubicBezTo>
                    <a:pt x="8503" y="3181"/>
                    <a:pt x="8757" y="1597"/>
                    <a:pt x="879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39"/>
            <p:cNvSpPr/>
            <p:nvPr/>
          </p:nvSpPr>
          <p:spPr>
            <a:xfrm>
              <a:off x="6312025" y="3023675"/>
              <a:ext cx="197925" cy="164125"/>
            </a:xfrm>
            <a:custGeom>
              <a:rect b="b" l="l" r="r" t="t"/>
              <a:pathLst>
                <a:path extrusionOk="0" h="6565" w="7917">
                  <a:moveTo>
                    <a:pt x="0" y="1"/>
                  </a:moveTo>
                  <a:cubicBezTo>
                    <a:pt x="36" y="1597"/>
                    <a:pt x="288" y="3180"/>
                    <a:pt x="752" y="4708"/>
                  </a:cubicBezTo>
                  <a:cubicBezTo>
                    <a:pt x="1087" y="5810"/>
                    <a:pt x="2115" y="6564"/>
                    <a:pt x="3281" y="6564"/>
                  </a:cubicBezTo>
                  <a:lnTo>
                    <a:pt x="4637" y="6564"/>
                  </a:lnTo>
                  <a:cubicBezTo>
                    <a:pt x="5802" y="6564"/>
                    <a:pt x="6830" y="5810"/>
                    <a:pt x="7165" y="4708"/>
                  </a:cubicBezTo>
                  <a:cubicBezTo>
                    <a:pt x="7630" y="3180"/>
                    <a:pt x="7883" y="1597"/>
                    <a:pt x="79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39"/>
            <p:cNvSpPr/>
            <p:nvPr/>
          </p:nvSpPr>
          <p:spPr>
            <a:xfrm>
              <a:off x="6289950" y="2938025"/>
              <a:ext cx="264000" cy="108600"/>
            </a:xfrm>
            <a:custGeom>
              <a:rect b="b" l="l" r="r" t="t"/>
              <a:pathLst>
                <a:path extrusionOk="0" h="4344" w="10560">
                  <a:moveTo>
                    <a:pt x="3521" y="1"/>
                  </a:moveTo>
                  <a:cubicBezTo>
                    <a:pt x="2062" y="1"/>
                    <a:pt x="880" y="1166"/>
                    <a:pt x="880" y="2606"/>
                  </a:cubicBezTo>
                  <a:lnTo>
                    <a:pt x="183" y="3295"/>
                  </a:lnTo>
                  <a:cubicBezTo>
                    <a:pt x="67" y="3409"/>
                    <a:pt x="0" y="3566"/>
                    <a:pt x="0" y="3729"/>
                  </a:cubicBezTo>
                  <a:cubicBezTo>
                    <a:pt x="3" y="4070"/>
                    <a:pt x="279" y="4344"/>
                    <a:pt x="621" y="4344"/>
                  </a:cubicBezTo>
                  <a:cubicBezTo>
                    <a:pt x="622" y="4344"/>
                    <a:pt x="623" y="4344"/>
                    <a:pt x="624" y="4344"/>
                  </a:cubicBezTo>
                  <a:lnTo>
                    <a:pt x="9938" y="4344"/>
                  </a:lnTo>
                  <a:cubicBezTo>
                    <a:pt x="9939" y="4344"/>
                    <a:pt x="9940" y="4344"/>
                    <a:pt x="9941" y="4344"/>
                  </a:cubicBezTo>
                  <a:cubicBezTo>
                    <a:pt x="10281" y="4344"/>
                    <a:pt x="10557" y="4070"/>
                    <a:pt x="10560" y="3731"/>
                  </a:cubicBezTo>
                  <a:lnTo>
                    <a:pt x="10560" y="3729"/>
                  </a:lnTo>
                  <a:cubicBezTo>
                    <a:pt x="10560" y="3566"/>
                    <a:pt x="10493" y="3409"/>
                    <a:pt x="10377" y="3295"/>
                  </a:cubicBezTo>
                  <a:lnTo>
                    <a:pt x="9680" y="2606"/>
                  </a:lnTo>
                  <a:cubicBezTo>
                    <a:pt x="9680" y="1167"/>
                    <a:pt x="8498" y="1"/>
                    <a:pt x="7041" y="1"/>
                  </a:cubicBezTo>
                  <a:close/>
                </a:path>
              </a:pathLst>
            </a:custGeom>
            <a:solidFill>
              <a:srgbClr val="B2E2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39"/>
            <p:cNvSpPr/>
            <p:nvPr/>
          </p:nvSpPr>
          <p:spPr>
            <a:xfrm>
              <a:off x="6343625" y="2927175"/>
              <a:ext cx="208275" cy="96525"/>
            </a:xfrm>
            <a:custGeom>
              <a:rect b="b" l="l" r="r" t="t"/>
              <a:pathLst>
                <a:path extrusionOk="0" h="3861" w="8331">
                  <a:moveTo>
                    <a:pt x="2192" y="1"/>
                  </a:moveTo>
                  <a:cubicBezTo>
                    <a:pt x="1974" y="1"/>
                    <a:pt x="1791" y="160"/>
                    <a:pt x="1759" y="373"/>
                  </a:cubicBezTo>
                  <a:lnTo>
                    <a:pt x="1372" y="3041"/>
                  </a:lnTo>
                  <a:lnTo>
                    <a:pt x="420" y="3041"/>
                  </a:lnTo>
                  <a:cubicBezTo>
                    <a:pt x="417" y="3041"/>
                    <a:pt x="414" y="3041"/>
                    <a:pt x="412" y="3041"/>
                  </a:cubicBezTo>
                  <a:cubicBezTo>
                    <a:pt x="185" y="3041"/>
                    <a:pt x="0" y="3224"/>
                    <a:pt x="0" y="3452"/>
                  </a:cubicBezTo>
                  <a:cubicBezTo>
                    <a:pt x="0" y="3677"/>
                    <a:pt x="184" y="3861"/>
                    <a:pt x="409" y="3861"/>
                  </a:cubicBezTo>
                  <a:cubicBezTo>
                    <a:pt x="413" y="3861"/>
                    <a:pt x="416" y="3861"/>
                    <a:pt x="420" y="3861"/>
                  </a:cubicBezTo>
                  <a:lnTo>
                    <a:pt x="8330" y="3861"/>
                  </a:lnTo>
                  <a:cubicBezTo>
                    <a:pt x="8303" y="3813"/>
                    <a:pt x="8269" y="3769"/>
                    <a:pt x="8230" y="3729"/>
                  </a:cubicBezTo>
                  <a:lnTo>
                    <a:pt x="7533" y="3041"/>
                  </a:lnTo>
                  <a:lnTo>
                    <a:pt x="4892" y="3041"/>
                  </a:lnTo>
                  <a:lnTo>
                    <a:pt x="4507" y="373"/>
                  </a:lnTo>
                  <a:cubicBezTo>
                    <a:pt x="4475" y="160"/>
                    <a:pt x="4290" y="1"/>
                    <a:pt x="4074" y="1"/>
                  </a:cubicBezTo>
                  <a:cubicBezTo>
                    <a:pt x="4073" y="1"/>
                    <a:pt x="4072" y="1"/>
                    <a:pt x="4071" y="1"/>
                  </a:cubicBezTo>
                  <a:lnTo>
                    <a:pt x="2195" y="1"/>
                  </a:lnTo>
                  <a:cubicBezTo>
                    <a:pt x="2194" y="1"/>
                    <a:pt x="2193" y="1"/>
                    <a:pt x="2192" y="1"/>
                  </a:cubicBezTo>
                  <a:close/>
                </a:path>
              </a:pathLst>
            </a:custGeom>
            <a:solidFill>
              <a:srgbClr val="5BB8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39"/>
            <p:cNvSpPr/>
            <p:nvPr/>
          </p:nvSpPr>
          <p:spPr>
            <a:xfrm>
              <a:off x="6420950" y="2927150"/>
              <a:ext cx="133000" cy="119475"/>
            </a:xfrm>
            <a:custGeom>
              <a:rect b="b" l="l" r="r" t="t"/>
              <a:pathLst>
                <a:path extrusionOk="0" h="4779" w="5320">
                  <a:moveTo>
                    <a:pt x="1" y="0"/>
                  </a:moveTo>
                  <a:cubicBezTo>
                    <a:pt x="218" y="0"/>
                    <a:pt x="404" y="158"/>
                    <a:pt x="437" y="374"/>
                  </a:cubicBezTo>
                  <a:lnTo>
                    <a:pt x="822" y="3041"/>
                  </a:lnTo>
                  <a:lnTo>
                    <a:pt x="1799" y="3041"/>
                  </a:lnTo>
                  <a:lnTo>
                    <a:pt x="1433" y="507"/>
                  </a:lnTo>
                  <a:lnTo>
                    <a:pt x="1433" y="507"/>
                  </a:lnTo>
                  <a:cubicBezTo>
                    <a:pt x="2597" y="779"/>
                    <a:pt x="3462" y="1809"/>
                    <a:pt x="3462" y="3041"/>
                  </a:cubicBezTo>
                  <a:lnTo>
                    <a:pt x="4161" y="3730"/>
                  </a:lnTo>
                  <a:cubicBezTo>
                    <a:pt x="4276" y="3844"/>
                    <a:pt x="4342" y="4001"/>
                    <a:pt x="4342" y="4164"/>
                  </a:cubicBezTo>
                  <a:cubicBezTo>
                    <a:pt x="4339" y="4502"/>
                    <a:pt x="4067" y="4776"/>
                    <a:pt x="3731" y="4779"/>
                  </a:cubicBezTo>
                  <a:lnTo>
                    <a:pt x="4698" y="4779"/>
                  </a:lnTo>
                  <a:cubicBezTo>
                    <a:pt x="4699" y="4779"/>
                    <a:pt x="4700" y="4779"/>
                    <a:pt x="4701" y="4779"/>
                  </a:cubicBezTo>
                  <a:cubicBezTo>
                    <a:pt x="5041" y="4779"/>
                    <a:pt x="5317" y="4505"/>
                    <a:pt x="5320" y="4166"/>
                  </a:cubicBezTo>
                  <a:lnTo>
                    <a:pt x="5320" y="4164"/>
                  </a:lnTo>
                  <a:cubicBezTo>
                    <a:pt x="5320" y="4001"/>
                    <a:pt x="5253" y="3844"/>
                    <a:pt x="5138" y="3730"/>
                  </a:cubicBezTo>
                  <a:lnTo>
                    <a:pt x="4440" y="3041"/>
                  </a:lnTo>
                  <a:cubicBezTo>
                    <a:pt x="4440" y="1602"/>
                    <a:pt x="3258" y="436"/>
                    <a:pt x="1801" y="436"/>
                  </a:cubicBezTo>
                  <a:lnTo>
                    <a:pt x="1423" y="436"/>
                  </a:lnTo>
                  <a:lnTo>
                    <a:pt x="1414" y="374"/>
                  </a:lnTo>
                  <a:cubicBezTo>
                    <a:pt x="1382" y="158"/>
                    <a:pt x="1197" y="0"/>
                    <a:pt x="978" y="0"/>
                  </a:cubicBezTo>
                  <a:close/>
                  <a:moveTo>
                    <a:pt x="3721" y="4779"/>
                  </a:moveTo>
                  <a:cubicBezTo>
                    <a:pt x="3722" y="4779"/>
                    <a:pt x="3724" y="4779"/>
                    <a:pt x="3726" y="4779"/>
                  </a:cubicBezTo>
                  <a:cubicBezTo>
                    <a:pt x="3728" y="4779"/>
                    <a:pt x="3730" y="4779"/>
                    <a:pt x="3731" y="4779"/>
                  </a:cubicBezTo>
                  <a:close/>
                </a:path>
              </a:pathLst>
            </a:custGeom>
            <a:solidFill>
              <a:srgbClr val="0097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55" name="Google Shape;25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38700" y="1076025"/>
            <a:ext cx="3110350" cy="31103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6" name="Google Shape;256;p39"/>
          <p:cNvGrpSpPr/>
          <p:nvPr/>
        </p:nvGrpSpPr>
        <p:grpSpPr>
          <a:xfrm>
            <a:off x="801876" y="3304538"/>
            <a:ext cx="443800" cy="443725"/>
            <a:chOff x="5193950" y="2306350"/>
            <a:chExt cx="443800" cy="443725"/>
          </a:xfrm>
        </p:grpSpPr>
        <p:sp>
          <p:nvSpPr>
            <p:cNvPr id="257" name="Google Shape;257;p39"/>
            <p:cNvSpPr/>
            <p:nvPr/>
          </p:nvSpPr>
          <p:spPr>
            <a:xfrm>
              <a:off x="5193950" y="2643925"/>
              <a:ext cx="443800" cy="106150"/>
            </a:xfrm>
            <a:custGeom>
              <a:rect b="b" l="l" r="r" t="t"/>
              <a:pathLst>
                <a:path extrusionOk="0" h="4246" w="17752">
                  <a:moveTo>
                    <a:pt x="2124" y="1"/>
                  </a:moveTo>
                  <a:cubicBezTo>
                    <a:pt x="952" y="1"/>
                    <a:pt x="1" y="952"/>
                    <a:pt x="1" y="2124"/>
                  </a:cubicBezTo>
                  <a:cubicBezTo>
                    <a:pt x="1" y="3297"/>
                    <a:pt x="952" y="4246"/>
                    <a:pt x="2124" y="4246"/>
                  </a:cubicBezTo>
                  <a:lnTo>
                    <a:pt x="15630" y="4246"/>
                  </a:lnTo>
                  <a:cubicBezTo>
                    <a:pt x="16802" y="4246"/>
                    <a:pt x="17751" y="3297"/>
                    <a:pt x="17751" y="2124"/>
                  </a:cubicBezTo>
                  <a:cubicBezTo>
                    <a:pt x="17751" y="952"/>
                    <a:pt x="16802" y="1"/>
                    <a:pt x="15630" y="1"/>
                  </a:cubicBezTo>
                  <a:close/>
                </a:path>
              </a:pathLst>
            </a:custGeom>
            <a:solidFill>
              <a:srgbClr val="B2E2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39"/>
            <p:cNvSpPr/>
            <p:nvPr/>
          </p:nvSpPr>
          <p:spPr>
            <a:xfrm>
              <a:off x="5222900" y="2643975"/>
              <a:ext cx="414850" cy="106100"/>
            </a:xfrm>
            <a:custGeom>
              <a:rect b="b" l="l" r="r" t="t"/>
              <a:pathLst>
                <a:path extrusionOk="0" h="4244" w="16594">
                  <a:moveTo>
                    <a:pt x="12927" y="0"/>
                  </a:moveTo>
                  <a:cubicBezTo>
                    <a:pt x="13757" y="0"/>
                    <a:pt x="14511" y="485"/>
                    <a:pt x="14857" y="1238"/>
                  </a:cubicBezTo>
                  <a:cubicBezTo>
                    <a:pt x="14734" y="1184"/>
                    <a:pt x="14604" y="1158"/>
                    <a:pt x="14472" y="1158"/>
                  </a:cubicBezTo>
                  <a:lnTo>
                    <a:pt x="966" y="1158"/>
                  </a:lnTo>
                  <a:cubicBezTo>
                    <a:pt x="433" y="1158"/>
                    <a:pt x="1" y="1589"/>
                    <a:pt x="1" y="2122"/>
                  </a:cubicBezTo>
                  <a:cubicBezTo>
                    <a:pt x="1" y="2655"/>
                    <a:pt x="433" y="3086"/>
                    <a:pt x="966" y="3086"/>
                  </a:cubicBezTo>
                  <a:lnTo>
                    <a:pt x="14470" y="3086"/>
                  </a:lnTo>
                  <a:cubicBezTo>
                    <a:pt x="14473" y="3086"/>
                    <a:pt x="14477" y="3086"/>
                    <a:pt x="14480" y="3086"/>
                  </a:cubicBezTo>
                  <a:cubicBezTo>
                    <a:pt x="14610" y="3086"/>
                    <a:pt x="14737" y="3058"/>
                    <a:pt x="14857" y="3007"/>
                  </a:cubicBezTo>
                  <a:lnTo>
                    <a:pt x="14857" y="3007"/>
                  </a:lnTo>
                  <a:cubicBezTo>
                    <a:pt x="14510" y="3761"/>
                    <a:pt x="13757" y="4244"/>
                    <a:pt x="12927" y="4244"/>
                  </a:cubicBezTo>
                  <a:lnTo>
                    <a:pt x="14470" y="4244"/>
                  </a:lnTo>
                  <a:cubicBezTo>
                    <a:pt x="15642" y="4244"/>
                    <a:pt x="16593" y="3295"/>
                    <a:pt x="16593" y="2122"/>
                  </a:cubicBezTo>
                  <a:cubicBezTo>
                    <a:pt x="16593" y="951"/>
                    <a:pt x="15644" y="0"/>
                    <a:pt x="14472" y="0"/>
                  </a:cubicBezTo>
                  <a:close/>
                </a:path>
              </a:pathLst>
            </a:custGeom>
            <a:solidFill>
              <a:srgbClr val="0097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39"/>
            <p:cNvSpPr/>
            <p:nvPr/>
          </p:nvSpPr>
          <p:spPr>
            <a:xfrm>
              <a:off x="5221025" y="2672900"/>
              <a:ext cx="387775" cy="48275"/>
            </a:xfrm>
            <a:custGeom>
              <a:rect b="b" l="l" r="r" t="t"/>
              <a:pathLst>
                <a:path extrusionOk="0" h="1931" w="15511">
                  <a:moveTo>
                    <a:pt x="1041" y="1"/>
                  </a:moveTo>
                  <a:cubicBezTo>
                    <a:pt x="650" y="1"/>
                    <a:pt x="299" y="236"/>
                    <a:pt x="149" y="596"/>
                  </a:cubicBezTo>
                  <a:cubicBezTo>
                    <a:pt x="0" y="956"/>
                    <a:pt x="83" y="1371"/>
                    <a:pt x="358" y="1647"/>
                  </a:cubicBezTo>
                  <a:cubicBezTo>
                    <a:pt x="542" y="1832"/>
                    <a:pt x="789" y="1930"/>
                    <a:pt x="1041" y="1930"/>
                  </a:cubicBezTo>
                  <a:cubicBezTo>
                    <a:pt x="1165" y="1930"/>
                    <a:pt x="1291" y="1906"/>
                    <a:pt x="1410" y="1857"/>
                  </a:cubicBezTo>
                  <a:cubicBezTo>
                    <a:pt x="1771" y="1708"/>
                    <a:pt x="2006" y="1355"/>
                    <a:pt x="2006" y="965"/>
                  </a:cubicBezTo>
                  <a:cubicBezTo>
                    <a:pt x="2006" y="432"/>
                    <a:pt x="1573" y="1"/>
                    <a:pt x="1041" y="1"/>
                  </a:cubicBezTo>
                  <a:close/>
                  <a:moveTo>
                    <a:pt x="7794" y="1"/>
                  </a:moveTo>
                  <a:cubicBezTo>
                    <a:pt x="7403" y="1"/>
                    <a:pt x="7051" y="236"/>
                    <a:pt x="6902" y="596"/>
                  </a:cubicBezTo>
                  <a:cubicBezTo>
                    <a:pt x="6753" y="956"/>
                    <a:pt x="6836" y="1371"/>
                    <a:pt x="7112" y="1647"/>
                  </a:cubicBezTo>
                  <a:cubicBezTo>
                    <a:pt x="7297" y="1832"/>
                    <a:pt x="7544" y="1930"/>
                    <a:pt x="7795" y="1930"/>
                  </a:cubicBezTo>
                  <a:cubicBezTo>
                    <a:pt x="7919" y="1930"/>
                    <a:pt x="8044" y="1906"/>
                    <a:pt x="8163" y="1857"/>
                  </a:cubicBezTo>
                  <a:cubicBezTo>
                    <a:pt x="8523" y="1706"/>
                    <a:pt x="8758" y="1355"/>
                    <a:pt x="8758" y="965"/>
                  </a:cubicBezTo>
                  <a:cubicBezTo>
                    <a:pt x="8758" y="432"/>
                    <a:pt x="8326" y="1"/>
                    <a:pt x="7794" y="1"/>
                  </a:cubicBezTo>
                  <a:close/>
                  <a:moveTo>
                    <a:pt x="14547" y="1"/>
                  </a:moveTo>
                  <a:cubicBezTo>
                    <a:pt x="14155" y="1"/>
                    <a:pt x="13804" y="236"/>
                    <a:pt x="13655" y="596"/>
                  </a:cubicBezTo>
                  <a:cubicBezTo>
                    <a:pt x="13506" y="956"/>
                    <a:pt x="13588" y="1371"/>
                    <a:pt x="13864" y="1647"/>
                  </a:cubicBezTo>
                  <a:cubicBezTo>
                    <a:pt x="14049" y="1832"/>
                    <a:pt x="14296" y="1930"/>
                    <a:pt x="14547" y="1930"/>
                  </a:cubicBezTo>
                  <a:cubicBezTo>
                    <a:pt x="14671" y="1930"/>
                    <a:pt x="14797" y="1906"/>
                    <a:pt x="14916" y="1857"/>
                  </a:cubicBezTo>
                  <a:cubicBezTo>
                    <a:pt x="15276" y="1706"/>
                    <a:pt x="15511" y="1355"/>
                    <a:pt x="15511" y="965"/>
                  </a:cubicBezTo>
                  <a:cubicBezTo>
                    <a:pt x="15511" y="432"/>
                    <a:pt x="15078" y="1"/>
                    <a:pt x="14547" y="1"/>
                  </a:cubicBezTo>
                  <a:close/>
                </a:path>
              </a:pathLst>
            </a:custGeom>
            <a:solidFill>
              <a:srgbClr val="6DCF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39"/>
            <p:cNvSpPr/>
            <p:nvPr/>
          </p:nvSpPr>
          <p:spPr>
            <a:xfrm>
              <a:off x="5234125" y="2687375"/>
              <a:ext cx="360200" cy="19350"/>
            </a:xfrm>
            <a:custGeom>
              <a:rect b="b" l="l" r="r" t="t"/>
              <a:pathLst>
                <a:path extrusionOk="0" h="774" w="14408">
                  <a:moveTo>
                    <a:pt x="517" y="1"/>
                  </a:moveTo>
                  <a:cubicBezTo>
                    <a:pt x="173" y="1"/>
                    <a:pt x="1" y="416"/>
                    <a:pt x="244" y="659"/>
                  </a:cubicBezTo>
                  <a:cubicBezTo>
                    <a:pt x="322" y="738"/>
                    <a:pt x="419" y="773"/>
                    <a:pt x="514" y="773"/>
                  </a:cubicBezTo>
                  <a:cubicBezTo>
                    <a:pt x="712" y="773"/>
                    <a:pt x="903" y="619"/>
                    <a:pt x="903" y="386"/>
                  </a:cubicBezTo>
                  <a:cubicBezTo>
                    <a:pt x="903" y="173"/>
                    <a:pt x="730" y="1"/>
                    <a:pt x="517" y="1"/>
                  </a:cubicBezTo>
                  <a:close/>
                  <a:moveTo>
                    <a:pt x="7270" y="1"/>
                  </a:moveTo>
                  <a:cubicBezTo>
                    <a:pt x="6926" y="1"/>
                    <a:pt x="6753" y="416"/>
                    <a:pt x="6997" y="659"/>
                  </a:cubicBezTo>
                  <a:cubicBezTo>
                    <a:pt x="7075" y="738"/>
                    <a:pt x="7172" y="773"/>
                    <a:pt x="7266" y="773"/>
                  </a:cubicBezTo>
                  <a:cubicBezTo>
                    <a:pt x="7465" y="773"/>
                    <a:pt x="7655" y="619"/>
                    <a:pt x="7655" y="386"/>
                  </a:cubicBezTo>
                  <a:cubicBezTo>
                    <a:pt x="7655" y="173"/>
                    <a:pt x="7483" y="1"/>
                    <a:pt x="7270" y="1"/>
                  </a:cubicBezTo>
                  <a:close/>
                  <a:moveTo>
                    <a:pt x="14023" y="1"/>
                  </a:moveTo>
                  <a:cubicBezTo>
                    <a:pt x="13678" y="1"/>
                    <a:pt x="13506" y="416"/>
                    <a:pt x="13749" y="659"/>
                  </a:cubicBezTo>
                  <a:cubicBezTo>
                    <a:pt x="13828" y="738"/>
                    <a:pt x="13925" y="773"/>
                    <a:pt x="14020" y="773"/>
                  </a:cubicBezTo>
                  <a:cubicBezTo>
                    <a:pt x="14218" y="773"/>
                    <a:pt x="14408" y="619"/>
                    <a:pt x="14408" y="386"/>
                  </a:cubicBezTo>
                  <a:cubicBezTo>
                    <a:pt x="14408" y="173"/>
                    <a:pt x="14235" y="1"/>
                    <a:pt x="140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39"/>
            <p:cNvSpPr/>
            <p:nvPr/>
          </p:nvSpPr>
          <p:spPr>
            <a:xfrm>
              <a:off x="5251850" y="2451050"/>
              <a:ext cx="173675" cy="154375"/>
            </a:xfrm>
            <a:custGeom>
              <a:rect b="b" l="l" r="r" t="t"/>
              <a:pathLst>
                <a:path extrusionOk="0" h="6175" w="6947">
                  <a:moveTo>
                    <a:pt x="387" y="3086"/>
                  </a:moveTo>
                  <a:cubicBezTo>
                    <a:pt x="173" y="3086"/>
                    <a:pt x="0" y="3259"/>
                    <a:pt x="0" y="3472"/>
                  </a:cubicBezTo>
                  <a:lnTo>
                    <a:pt x="0" y="5787"/>
                  </a:lnTo>
                  <a:cubicBezTo>
                    <a:pt x="0" y="6001"/>
                    <a:pt x="173" y="6174"/>
                    <a:pt x="387" y="6174"/>
                  </a:cubicBezTo>
                  <a:lnTo>
                    <a:pt x="2701" y="6174"/>
                  </a:lnTo>
                  <a:cubicBezTo>
                    <a:pt x="2915" y="6174"/>
                    <a:pt x="3088" y="6001"/>
                    <a:pt x="3088" y="5787"/>
                  </a:cubicBezTo>
                  <a:lnTo>
                    <a:pt x="3088" y="3472"/>
                  </a:lnTo>
                  <a:cubicBezTo>
                    <a:pt x="3088" y="3259"/>
                    <a:pt x="2915" y="3086"/>
                    <a:pt x="2701" y="3086"/>
                  </a:cubicBezTo>
                  <a:close/>
                  <a:moveTo>
                    <a:pt x="5403" y="0"/>
                  </a:moveTo>
                  <a:cubicBezTo>
                    <a:pt x="5189" y="0"/>
                    <a:pt x="5016" y="172"/>
                    <a:pt x="5016" y="386"/>
                  </a:cubicBezTo>
                  <a:lnTo>
                    <a:pt x="5016" y="5787"/>
                  </a:lnTo>
                  <a:cubicBezTo>
                    <a:pt x="5016" y="6001"/>
                    <a:pt x="5189" y="6174"/>
                    <a:pt x="5403" y="6174"/>
                  </a:cubicBezTo>
                  <a:lnTo>
                    <a:pt x="6946" y="6174"/>
                  </a:lnTo>
                  <a:lnTo>
                    <a:pt x="694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39"/>
            <p:cNvSpPr/>
            <p:nvPr/>
          </p:nvSpPr>
          <p:spPr>
            <a:xfrm>
              <a:off x="5251850" y="2528200"/>
              <a:ext cx="48275" cy="77225"/>
            </a:xfrm>
            <a:custGeom>
              <a:rect b="b" l="l" r="r" t="t"/>
              <a:pathLst>
                <a:path extrusionOk="0" h="3089" w="1931">
                  <a:moveTo>
                    <a:pt x="387" y="0"/>
                  </a:moveTo>
                  <a:cubicBezTo>
                    <a:pt x="173" y="0"/>
                    <a:pt x="0" y="173"/>
                    <a:pt x="0" y="386"/>
                  </a:cubicBezTo>
                  <a:lnTo>
                    <a:pt x="0" y="2701"/>
                  </a:lnTo>
                  <a:cubicBezTo>
                    <a:pt x="0" y="2915"/>
                    <a:pt x="173" y="3088"/>
                    <a:pt x="387" y="3088"/>
                  </a:cubicBezTo>
                  <a:lnTo>
                    <a:pt x="1930" y="3088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39"/>
            <p:cNvSpPr/>
            <p:nvPr/>
          </p:nvSpPr>
          <p:spPr>
            <a:xfrm>
              <a:off x="5502650" y="2306350"/>
              <a:ext cx="77225" cy="299075"/>
            </a:xfrm>
            <a:custGeom>
              <a:rect b="b" l="l" r="r" t="t"/>
              <a:pathLst>
                <a:path extrusionOk="0" h="11963" w="3089">
                  <a:moveTo>
                    <a:pt x="387" y="0"/>
                  </a:moveTo>
                  <a:cubicBezTo>
                    <a:pt x="173" y="0"/>
                    <a:pt x="0" y="173"/>
                    <a:pt x="0" y="385"/>
                  </a:cubicBezTo>
                  <a:lnTo>
                    <a:pt x="0" y="11575"/>
                  </a:lnTo>
                  <a:cubicBezTo>
                    <a:pt x="0" y="11789"/>
                    <a:pt x="173" y="11962"/>
                    <a:pt x="387" y="11962"/>
                  </a:cubicBezTo>
                  <a:lnTo>
                    <a:pt x="2703" y="11962"/>
                  </a:lnTo>
                  <a:cubicBezTo>
                    <a:pt x="2915" y="11962"/>
                    <a:pt x="3088" y="11789"/>
                    <a:pt x="3088" y="11575"/>
                  </a:cubicBezTo>
                  <a:lnTo>
                    <a:pt x="3088" y="385"/>
                  </a:lnTo>
                  <a:cubicBezTo>
                    <a:pt x="3088" y="173"/>
                    <a:pt x="2915" y="0"/>
                    <a:pt x="270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39"/>
            <p:cNvSpPr/>
            <p:nvPr/>
          </p:nvSpPr>
          <p:spPr>
            <a:xfrm>
              <a:off x="5377250" y="2306350"/>
              <a:ext cx="173675" cy="299075"/>
            </a:xfrm>
            <a:custGeom>
              <a:rect b="b" l="l" r="r" t="t"/>
              <a:pathLst>
                <a:path extrusionOk="0" h="11963" w="6947">
                  <a:moveTo>
                    <a:pt x="2704" y="5788"/>
                  </a:moveTo>
                  <a:cubicBezTo>
                    <a:pt x="2703" y="5788"/>
                    <a:pt x="2702" y="5788"/>
                    <a:pt x="2701" y="5788"/>
                  </a:cubicBezTo>
                  <a:lnTo>
                    <a:pt x="387" y="5788"/>
                  </a:lnTo>
                  <a:cubicBezTo>
                    <a:pt x="173" y="5788"/>
                    <a:pt x="0" y="5960"/>
                    <a:pt x="0" y="6174"/>
                  </a:cubicBezTo>
                  <a:lnTo>
                    <a:pt x="0" y="11575"/>
                  </a:lnTo>
                  <a:cubicBezTo>
                    <a:pt x="0" y="11789"/>
                    <a:pt x="173" y="11962"/>
                    <a:pt x="387" y="11962"/>
                  </a:cubicBezTo>
                  <a:lnTo>
                    <a:pt x="2703" y="11962"/>
                  </a:lnTo>
                  <a:cubicBezTo>
                    <a:pt x="2915" y="11962"/>
                    <a:pt x="3088" y="11789"/>
                    <a:pt x="3089" y="11575"/>
                  </a:cubicBezTo>
                  <a:lnTo>
                    <a:pt x="3089" y="6174"/>
                  </a:lnTo>
                  <a:lnTo>
                    <a:pt x="3087" y="6174"/>
                  </a:lnTo>
                  <a:cubicBezTo>
                    <a:pt x="3087" y="5961"/>
                    <a:pt x="2915" y="5788"/>
                    <a:pt x="2704" y="5788"/>
                  </a:cubicBezTo>
                  <a:close/>
                  <a:moveTo>
                    <a:pt x="5403" y="0"/>
                  </a:moveTo>
                  <a:cubicBezTo>
                    <a:pt x="5191" y="0"/>
                    <a:pt x="5018" y="173"/>
                    <a:pt x="5018" y="385"/>
                  </a:cubicBezTo>
                  <a:lnTo>
                    <a:pt x="5018" y="11575"/>
                  </a:lnTo>
                  <a:cubicBezTo>
                    <a:pt x="5018" y="11789"/>
                    <a:pt x="5191" y="11962"/>
                    <a:pt x="5403" y="11962"/>
                  </a:cubicBezTo>
                  <a:lnTo>
                    <a:pt x="6946" y="11962"/>
                  </a:lnTo>
                  <a:lnTo>
                    <a:pt x="694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40"/>
          <p:cNvSpPr txBox="1"/>
          <p:nvPr>
            <p:ph type="title"/>
          </p:nvPr>
        </p:nvSpPr>
        <p:spPr>
          <a:xfrm rot="-713">
            <a:off x="2501100" y="155588"/>
            <a:ext cx="4341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Unit Processes</a:t>
            </a:r>
            <a:endParaRPr/>
          </a:p>
        </p:txBody>
      </p:sp>
      <p:sp>
        <p:nvSpPr>
          <p:cNvPr id="270" name="Google Shape;270;p40"/>
          <p:cNvSpPr txBox="1"/>
          <p:nvPr>
            <p:ph idx="1" type="body"/>
          </p:nvPr>
        </p:nvSpPr>
        <p:spPr>
          <a:xfrm>
            <a:off x="1241075" y="988950"/>
            <a:ext cx="5103900" cy="345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Entrance Tank from </a:t>
            </a:r>
            <a:r>
              <a:rPr i="1" lang="en"/>
              <a:t>TheFlocs</a:t>
            </a:r>
            <a:endParaRPr i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	Assume 480 L/s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CDC from </a:t>
            </a:r>
            <a:r>
              <a:rPr i="1" lang="en"/>
              <a:t>Phoenix Flocs</a:t>
            </a:r>
            <a:endParaRPr i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	Assume 480 L/s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6 L/s Sed tanks in 60 L/s sedimentors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20 L/s filters</a:t>
            </a:r>
            <a:endParaRPr/>
          </a:p>
        </p:txBody>
      </p:sp>
      <p:grpSp>
        <p:nvGrpSpPr>
          <p:cNvPr id="271" name="Google Shape;271;p40"/>
          <p:cNvGrpSpPr/>
          <p:nvPr/>
        </p:nvGrpSpPr>
        <p:grpSpPr>
          <a:xfrm>
            <a:off x="797300" y="2906988"/>
            <a:ext cx="443775" cy="443775"/>
            <a:chOff x="4922450" y="2927175"/>
            <a:chExt cx="443775" cy="443775"/>
          </a:xfrm>
        </p:grpSpPr>
        <p:sp>
          <p:nvSpPr>
            <p:cNvPr id="272" name="Google Shape;272;p40"/>
            <p:cNvSpPr/>
            <p:nvPr/>
          </p:nvSpPr>
          <p:spPr>
            <a:xfrm>
              <a:off x="4951400" y="2927175"/>
              <a:ext cx="385900" cy="157775"/>
            </a:xfrm>
            <a:custGeom>
              <a:rect b="b" l="l" r="r" t="t"/>
              <a:pathLst>
                <a:path extrusionOk="0" h="6311" w="15436">
                  <a:moveTo>
                    <a:pt x="4967" y="1"/>
                  </a:moveTo>
                  <a:cubicBezTo>
                    <a:pt x="4752" y="1"/>
                    <a:pt x="4547" y="91"/>
                    <a:pt x="4400" y="250"/>
                  </a:cubicBezTo>
                  <a:lnTo>
                    <a:pt x="0" y="5018"/>
                  </a:lnTo>
                  <a:lnTo>
                    <a:pt x="0" y="6310"/>
                  </a:lnTo>
                  <a:lnTo>
                    <a:pt x="15435" y="6310"/>
                  </a:lnTo>
                  <a:lnTo>
                    <a:pt x="15435" y="5018"/>
                  </a:lnTo>
                  <a:lnTo>
                    <a:pt x="11033" y="250"/>
                  </a:lnTo>
                  <a:cubicBezTo>
                    <a:pt x="10887" y="91"/>
                    <a:pt x="10682" y="1"/>
                    <a:pt x="104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40"/>
            <p:cNvSpPr/>
            <p:nvPr/>
          </p:nvSpPr>
          <p:spPr>
            <a:xfrm>
              <a:off x="5174475" y="2927175"/>
              <a:ext cx="162825" cy="157775"/>
            </a:xfrm>
            <a:custGeom>
              <a:rect b="b" l="l" r="r" t="t"/>
              <a:pathLst>
                <a:path extrusionOk="0" h="6311" w="6513">
                  <a:moveTo>
                    <a:pt x="0" y="1"/>
                  </a:moveTo>
                  <a:cubicBezTo>
                    <a:pt x="216" y="1"/>
                    <a:pt x="421" y="91"/>
                    <a:pt x="567" y="250"/>
                  </a:cubicBezTo>
                  <a:lnTo>
                    <a:pt x="4968" y="5018"/>
                  </a:lnTo>
                  <a:lnTo>
                    <a:pt x="4968" y="6310"/>
                  </a:lnTo>
                  <a:lnTo>
                    <a:pt x="6512" y="6310"/>
                  </a:lnTo>
                  <a:lnTo>
                    <a:pt x="6512" y="5018"/>
                  </a:lnTo>
                  <a:lnTo>
                    <a:pt x="2110" y="250"/>
                  </a:lnTo>
                  <a:cubicBezTo>
                    <a:pt x="1964" y="91"/>
                    <a:pt x="1759" y="1"/>
                    <a:pt x="15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40"/>
            <p:cNvSpPr/>
            <p:nvPr/>
          </p:nvSpPr>
          <p:spPr>
            <a:xfrm>
              <a:off x="5128075" y="2956125"/>
              <a:ext cx="83975" cy="43450"/>
            </a:xfrm>
            <a:custGeom>
              <a:rect b="b" l="l" r="r" t="t"/>
              <a:pathLst>
                <a:path extrusionOk="0" h="1738" w="3359">
                  <a:moveTo>
                    <a:pt x="284" y="0"/>
                  </a:moveTo>
                  <a:cubicBezTo>
                    <a:pt x="126" y="3"/>
                    <a:pt x="0" y="132"/>
                    <a:pt x="0" y="290"/>
                  </a:cubicBezTo>
                  <a:cubicBezTo>
                    <a:pt x="0" y="446"/>
                    <a:pt x="126" y="575"/>
                    <a:pt x="284" y="579"/>
                  </a:cubicBezTo>
                  <a:lnTo>
                    <a:pt x="360" y="579"/>
                  </a:lnTo>
                  <a:cubicBezTo>
                    <a:pt x="517" y="575"/>
                    <a:pt x="643" y="446"/>
                    <a:pt x="643" y="290"/>
                  </a:cubicBezTo>
                  <a:cubicBezTo>
                    <a:pt x="643" y="132"/>
                    <a:pt x="517" y="3"/>
                    <a:pt x="360" y="0"/>
                  </a:cubicBezTo>
                  <a:close/>
                  <a:moveTo>
                    <a:pt x="1827" y="0"/>
                  </a:moveTo>
                  <a:cubicBezTo>
                    <a:pt x="1670" y="3"/>
                    <a:pt x="1545" y="132"/>
                    <a:pt x="1545" y="290"/>
                  </a:cubicBezTo>
                  <a:cubicBezTo>
                    <a:pt x="1545" y="446"/>
                    <a:pt x="1670" y="575"/>
                    <a:pt x="1827" y="579"/>
                  </a:cubicBezTo>
                  <a:lnTo>
                    <a:pt x="1904" y="579"/>
                  </a:lnTo>
                  <a:cubicBezTo>
                    <a:pt x="2063" y="579"/>
                    <a:pt x="2193" y="449"/>
                    <a:pt x="2193" y="290"/>
                  </a:cubicBezTo>
                  <a:cubicBezTo>
                    <a:pt x="2193" y="130"/>
                    <a:pt x="2064" y="0"/>
                    <a:pt x="1904" y="0"/>
                  </a:cubicBezTo>
                  <a:close/>
                  <a:moveTo>
                    <a:pt x="2976" y="1158"/>
                  </a:moveTo>
                  <a:cubicBezTo>
                    <a:pt x="2818" y="1158"/>
                    <a:pt x="2688" y="1288"/>
                    <a:pt x="2688" y="1448"/>
                  </a:cubicBezTo>
                  <a:cubicBezTo>
                    <a:pt x="2688" y="1607"/>
                    <a:pt x="2818" y="1737"/>
                    <a:pt x="2976" y="1737"/>
                  </a:cubicBezTo>
                  <a:cubicBezTo>
                    <a:pt x="2979" y="1737"/>
                    <a:pt x="2982" y="1737"/>
                    <a:pt x="2984" y="1737"/>
                  </a:cubicBezTo>
                  <a:lnTo>
                    <a:pt x="3061" y="1737"/>
                  </a:lnTo>
                  <a:cubicBezTo>
                    <a:pt x="3064" y="1737"/>
                    <a:pt x="3067" y="1737"/>
                    <a:pt x="3069" y="1737"/>
                  </a:cubicBezTo>
                  <a:cubicBezTo>
                    <a:pt x="3228" y="1737"/>
                    <a:pt x="3358" y="1607"/>
                    <a:pt x="3358" y="1448"/>
                  </a:cubicBezTo>
                  <a:cubicBezTo>
                    <a:pt x="3358" y="1288"/>
                    <a:pt x="3228" y="1158"/>
                    <a:pt x="3069" y="1158"/>
                  </a:cubicBezTo>
                  <a:cubicBezTo>
                    <a:pt x="3067" y="1158"/>
                    <a:pt x="3064" y="1158"/>
                    <a:pt x="3061" y="1158"/>
                  </a:cubicBezTo>
                  <a:lnTo>
                    <a:pt x="2984" y="1158"/>
                  </a:lnTo>
                  <a:cubicBezTo>
                    <a:pt x="2982" y="1158"/>
                    <a:pt x="2979" y="1158"/>
                    <a:pt x="2976" y="1158"/>
                  </a:cubicBezTo>
                  <a:close/>
                </a:path>
              </a:pathLst>
            </a:custGeom>
            <a:solidFill>
              <a:srgbClr val="B2E2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40"/>
            <p:cNvSpPr/>
            <p:nvPr/>
          </p:nvSpPr>
          <p:spPr>
            <a:xfrm>
              <a:off x="4922450" y="3052625"/>
              <a:ext cx="443775" cy="270100"/>
            </a:xfrm>
            <a:custGeom>
              <a:rect b="b" l="l" r="r" t="t"/>
              <a:pathLst>
                <a:path extrusionOk="0" h="10804" w="17751">
                  <a:moveTo>
                    <a:pt x="11848" y="0"/>
                  </a:moveTo>
                  <a:cubicBezTo>
                    <a:pt x="11848" y="0"/>
                    <a:pt x="11847" y="0"/>
                    <a:pt x="11846" y="0"/>
                  </a:cubicBezTo>
                  <a:lnTo>
                    <a:pt x="7956" y="0"/>
                  </a:lnTo>
                  <a:cubicBezTo>
                    <a:pt x="7955" y="0"/>
                    <a:pt x="7954" y="0"/>
                    <a:pt x="7953" y="0"/>
                  </a:cubicBezTo>
                  <a:cubicBezTo>
                    <a:pt x="7690" y="0"/>
                    <a:pt x="7449" y="151"/>
                    <a:pt x="7332" y="386"/>
                  </a:cubicBezTo>
                  <a:lnTo>
                    <a:pt x="3859" y="386"/>
                  </a:lnTo>
                  <a:lnTo>
                    <a:pt x="3996" y="111"/>
                  </a:lnTo>
                  <a:cubicBezTo>
                    <a:pt x="4021" y="60"/>
                    <a:pt x="3985" y="0"/>
                    <a:pt x="3929" y="0"/>
                  </a:cubicBezTo>
                  <a:cubicBezTo>
                    <a:pt x="3928" y="0"/>
                    <a:pt x="3927" y="0"/>
                    <a:pt x="3927" y="0"/>
                  </a:cubicBezTo>
                  <a:lnTo>
                    <a:pt x="387" y="0"/>
                  </a:lnTo>
                  <a:cubicBezTo>
                    <a:pt x="386" y="0"/>
                    <a:pt x="385" y="0"/>
                    <a:pt x="385" y="0"/>
                  </a:cubicBezTo>
                  <a:cubicBezTo>
                    <a:pt x="172" y="0"/>
                    <a:pt x="0" y="173"/>
                    <a:pt x="0" y="384"/>
                  </a:cubicBezTo>
                  <a:lnTo>
                    <a:pt x="0" y="1542"/>
                  </a:lnTo>
                  <a:cubicBezTo>
                    <a:pt x="0" y="1756"/>
                    <a:pt x="173" y="1929"/>
                    <a:pt x="387" y="1929"/>
                  </a:cubicBezTo>
                  <a:lnTo>
                    <a:pt x="2626" y="10515"/>
                  </a:lnTo>
                  <a:cubicBezTo>
                    <a:pt x="2670" y="10685"/>
                    <a:pt x="2824" y="10803"/>
                    <a:pt x="2999" y="10803"/>
                  </a:cubicBezTo>
                  <a:lnTo>
                    <a:pt x="14750" y="10803"/>
                  </a:lnTo>
                  <a:cubicBezTo>
                    <a:pt x="14926" y="10803"/>
                    <a:pt x="15080" y="10685"/>
                    <a:pt x="15124" y="10515"/>
                  </a:cubicBezTo>
                  <a:lnTo>
                    <a:pt x="17364" y="1929"/>
                  </a:lnTo>
                  <a:cubicBezTo>
                    <a:pt x="17577" y="1929"/>
                    <a:pt x="17749" y="1756"/>
                    <a:pt x="17749" y="1542"/>
                  </a:cubicBezTo>
                  <a:lnTo>
                    <a:pt x="17749" y="384"/>
                  </a:lnTo>
                  <a:lnTo>
                    <a:pt x="17751" y="386"/>
                  </a:lnTo>
                  <a:cubicBezTo>
                    <a:pt x="17751" y="173"/>
                    <a:pt x="17580" y="0"/>
                    <a:pt x="17367" y="0"/>
                  </a:cubicBezTo>
                  <a:cubicBezTo>
                    <a:pt x="17366" y="0"/>
                    <a:pt x="17365" y="0"/>
                    <a:pt x="17364" y="0"/>
                  </a:cubicBezTo>
                  <a:lnTo>
                    <a:pt x="15803" y="0"/>
                  </a:lnTo>
                  <a:cubicBezTo>
                    <a:pt x="15801" y="0"/>
                    <a:pt x="15800" y="0"/>
                    <a:pt x="15798" y="0"/>
                  </a:cubicBezTo>
                  <a:cubicBezTo>
                    <a:pt x="15563" y="0"/>
                    <a:pt x="15340" y="95"/>
                    <a:pt x="15176" y="259"/>
                  </a:cubicBezTo>
                  <a:lnTo>
                    <a:pt x="15049" y="386"/>
                  </a:lnTo>
                  <a:lnTo>
                    <a:pt x="11963" y="386"/>
                  </a:lnTo>
                  <a:lnTo>
                    <a:pt x="11963" y="116"/>
                  </a:lnTo>
                  <a:cubicBezTo>
                    <a:pt x="11963" y="53"/>
                    <a:pt x="11911" y="0"/>
                    <a:pt x="11848" y="0"/>
                  </a:cubicBezTo>
                  <a:close/>
                </a:path>
              </a:pathLst>
            </a:custGeom>
            <a:solidFill>
              <a:srgbClr val="5BB8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40"/>
            <p:cNvSpPr/>
            <p:nvPr/>
          </p:nvSpPr>
          <p:spPr>
            <a:xfrm>
              <a:off x="4922450" y="3052625"/>
              <a:ext cx="443750" cy="270100"/>
            </a:xfrm>
            <a:custGeom>
              <a:rect b="b" l="l" r="r" t="t"/>
              <a:pathLst>
                <a:path extrusionOk="0" h="10804" w="17750">
                  <a:moveTo>
                    <a:pt x="11849" y="0"/>
                  </a:moveTo>
                  <a:cubicBezTo>
                    <a:pt x="11848" y="0"/>
                    <a:pt x="11847" y="0"/>
                    <a:pt x="11846" y="0"/>
                  </a:cubicBezTo>
                  <a:lnTo>
                    <a:pt x="7859" y="0"/>
                  </a:lnTo>
                  <a:cubicBezTo>
                    <a:pt x="7858" y="0"/>
                    <a:pt x="7856" y="0"/>
                    <a:pt x="7855" y="0"/>
                  </a:cubicBezTo>
                  <a:cubicBezTo>
                    <a:pt x="7651" y="0"/>
                    <a:pt x="7466" y="115"/>
                    <a:pt x="7375" y="297"/>
                  </a:cubicBezTo>
                  <a:lnTo>
                    <a:pt x="7332" y="384"/>
                  </a:lnTo>
                  <a:lnTo>
                    <a:pt x="3859" y="384"/>
                  </a:lnTo>
                  <a:lnTo>
                    <a:pt x="3996" y="111"/>
                  </a:lnTo>
                  <a:cubicBezTo>
                    <a:pt x="4020" y="59"/>
                    <a:pt x="3983" y="0"/>
                    <a:pt x="3927" y="0"/>
                  </a:cubicBezTo>
                  <a:lnTo>
                    <a:pt x="387" y="0"/>
                  </a:lnTo>
                  <a:cubicBezTo>
                    <a:pt x="386" y="0"/>
                    <a:pt x="385" y="0"/>
                    <a:pt x="385" y="0"/>
                  </a:cubicBezTo>
                  <a:cubicBezTo>
                    <a:pt x="172" y="0"/>
                    <a:pt x="0" y="173"/>
                    <a:pt x="0" y="386"/>
                  </a:cubicBezTo>
                  <a:lnTo>
                    <a:pt x="0" y="1543"/>
                  </a:lnTo>
                  <a:cubicBezTo>
                    <a:pt x="0" y="1756"/>
                    <a:pt x="173" y="1929"/>
                    <a:pt x="387" y="1929"/>
                  </a:cubicBezTo>
                  <a:lnTo>
                    <a:pt x="15322" y="1929"/>
                  </a:lnTo>
                  <a:cubicBezTo>
                    <a:pt x="15574" y="1929"/>
                    <a:pt x="15759" y="2168"/>
                    <a:pt x="15694" y="2412"/>
                  </a:cubicBezTo>
                  <a:lnTo>
                    <a:pt x="13581" y="10515"/>
                  </a:lnTo>
                  <a:cubicBezTo>
                    <a:pt x="13537" y="10685"/>
                    <a:pt x="13383" y="10803"/>
                    <a:pt x="13207" y="10803"/>
                  </a:cubicBezTo>
                  <a:lnTo>
                    <a:pt x="14750" y="10803"/>
                  </a:lnTo>
                  <a:cubicBezTo>
                    <a:pt x="14926" y="10803"/>
                    <a:pt x="15080" y="10685"/>
                    <a:pt x="15124" y="10515"/>
                  </a:cubicBezTo>
                  <a:lnTo>
                    <a:pt x="17364" y="1929"/>
                  </a:lnTo>
                  <a:cubicBezTo>
                    <a:pt x="17577" y="1929"/>
                    <a:pt x="17749" y="1756"/>
                    <a:pt x="17749" y="1542"/>
                  </a:cubicBezTo>
                  <a:lnTo>
                    <a:pt x="17749" y="386"/>
                  </a:lnTo>
                  <a:cubicBezTo>
                    <a:pt x="17749" y="173"/>
                    <a:pt x="17577" y="0"/>
                    <a:pt x="17364" y="0"/>
                  </a:cubicBezTo>
                  <a:lnTo>
                    <a:pt x="15722" y="0"/>
                  </a:lnTo>
                  <a:cubicBezTo>
                    <a:pt x="15539" y="0"/>
                    <a:pt x="15362" y="73"/>
                    <a:pt x="15232" y="203"/>
                  </a:cubicBezTo>
                  <a:lnTo>
                    <a:pt x="15049" y="386"/>
                  </a:lnTo>
                  <a:lnTo>
                    <a:pt x="11963" y="386"/>
                  </a:lnTo>
                  <a:lnTo>
                    <a:pt x="11963" y="116"/>
                  </a:lnTo>
                  <a:cubicBezTo>
                    <a:pt x="11963" y="51"/>
                    <a:pt x="11911" y="0"/>
                    <a:pt x="11849" y="0"/>
                  </a:cubicBezTo>
                  <a:close/>
                </a:path>
              </a:pathLst>
            </a:custGeom>
            <a:solidFill>
              <a:srgbClr val="0097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40"/>
            <p:cNvSpPr/>
            <p:nvPr/>
          </p:nvSpPr>
          <p:spPr>
            <a:xfrm>
              <a:off x="4972625" y="3052625"/>
              <a:ext cx="343450" cy="48225"/>
            </a:xfrm>
            <a:custGeom>
              <a:rect b="b" l="l" r="r" t="t"/>
              <a:pathLst>
                <a:path extrusionOk="0" h="1929" w="13738">
                  <a:moveTo>
                    <a:pt x="1929" y="0"/>
                  </a:moveTo>
                  <a:lnTo>
                    <a:pt x="0" y="1929"/>
                  </a:lnTo>
                  <a:lnTo>
                    <a:pt x="3935" y="1929"/>
                  </a:lnTo>
                  <a:lnTo>
                    <a:pt x="5865" y="0"/>
                  </a:lnTo>
                  <a:close/>
                  <a:moveTo>
                    <a:pt x="9800" y="0"/>
                  </a:moveTo>
                  <a:lnTo>
                    <a:pt x="7872" y="1929"/>
                  </a:lnTo>
                  <a:lnTo>
                    <a:pt x="11807" y="1929"/>
                  </a:lnTo>
                  <a:lnTo>
                    <a:pt x="13737" y="0"/>
                  </a:lnTo>
                  <a:close/>
                </a:path>
              </a:pathLst>
            </a:custGeom>
            <a:solidFill>
              <a:srgbClr val="B2E2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40"/>
            <p:cNvSpPr/>
            <p:nvPr/>
          </p:nvSpPr>
          <p:spPr>
            <a:xfrm>
              <a:off x="5009900" y="3264800"/>
              <a:ext cx="264675" cy="106150"/>
            </a:xfrm>
            <a:custGeom>
              <a:rect b="b" l="l" r="r" t="t"/>
              <a:pathLst>
                <a:path extrusionOk="0" h="4246" w="10587">
                  <a:moveTo>
                    <a:pt x="2289" y="1"/>
                  </a:moveTo>
                  <a:cubicBezTo>
                    <a:pt x="1431" y="1"/>
                    <a:pt x="658" y="518"/>
                    <a:pt x="328" y="1311"/>
                  </a:cubicBezTo>
                  <a:cubicBezTo>
                    <a:pt x="1" y="2104"/>
                    <a:pt x="182" y="3018"/>
                    <a:pt x="789" y="3625"/>
                  </a:cubicBezTo>
                  <a:cubicBezTo>
                    <a:pt x="1195" y="4030"/>
                    <a:pt x="1737" y="4246"/>
                    <a:pt x="2289" y="4246"/>
                  </a:cubicBezTo>
                  <a:cubicBezTo>
                    <a:pt x="2563" y="4246"/>
                    <a:pt x="2839" y="4193"/>
                    <a:pt x="3101" y="4084"/>
                  </a:cubicBezTo>
                  <a:cubicBezTo>
                    <a:pt x="3896" y="3756"/>
                    <a:pt x="4413" y="2982"/>
                    <a:pt x="4413" y="2123"/>
                  </a:cubicBezTo>
                  <a:cubicBezTo>
                    <a:pt x="4413" y="950"/>
                    <a:pt x="3462" y="1"/>
                    <a:pt x="2289" y="1"/>
                  </a:cubicBezTo>
                  <a:close/>
                  <a:moveTo>
                    <a:pt x="8465" y="1"/>
                  </a:moveTo>
                  <a:cubicBezTo>
                    <a:pt x="7605" y="1"/>
                    <a:pt x="6831" y="518"/>
                    <a:pt x="6504" y="1311"/>
                  </a:cubicBezTo>
                  <a:cubicBezTo>
                    <a:pt x="6174" y="2104"/>
                    <a:pt x="6356" y="3018"/>
                    <a:pt x="6963" y="3625"/>
                  </a:cubicBezTo>
                  <a:cubicBezTo>
                    <a:pt x="7369" y="4030"/>
                    <a:pt x="7912" y="4246"/>
                    <a:pt x="8464" y="4246"/>
                  </a:cubicBezTo>
                  <a:cubicBezTo>
                    <a:pt x="8738" y="4246"/>
                    <a:pt x="9014" y="4193"/>
                    <a:pt x="9277" y="4084"/>
                  </a:cubicBezTo>
                  <a:cubicBezTo>
                    <a:pt x="10070" y="3756"/>
                    <a:pt x="10586" y="2982"/>
                    <a:pt x="10586" y="2123"/>
                  </a:cubicBezTo>
                  <a:cubicBezTo>
                    <a:pt x="10586" y="950"/>
                    <a:pt x="9637" y="1"/>
                    <a:pt x="8465" y="1"/>
                  </a:cubicBezTo>
                  <a:close/>
                </a:path>
              </a:pathLst>
            </a:custGeom>
            <a:solidFill>
              <a:srgbClr val="0097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40"/>
            <p:cNvSpPr/>
            <p:nvPr/>
          </p:nvSpPr>
          <p:spPr>
            <a:xfrm>
              <a:off x="5046325" y="3298600"/>
              <a:ext cx="194475" cy="38575"/>
            </a:xfrm>
            <a:custGeom>
              <a:rect b="b" l="l" r="r" t="t"/>
              <a:pathLst>
                <a:path extrusionOk="0" h="1543" w="7779">
                  <a:moveTo>
                    <a:pt x="834" y="0"/>
                  </a:moveTo>
                  <a:cubicBezTo>
                    <a:pt x="521" y="0"/>
                    <a:pt x="240" y="188"/>
                    <a:pt x="121" y="476"/>
                  </a:cubicBezTo>
                  <a:cubicBezTo>
                    <a:pt x="1" y="765"/>
                    <a:pt x="66" y="1096"/>
                    <a:pt x="287" y="1317"/>
                  </a:cubicBezTo>
                  <a:cubicBezTo>
                    <a:pt x="435" y="1464"/>
                    <a:pt x="632" y="1543"/>
                    <a:pt x="833" y="1543"/>
                  </a:cubicBezTo>
                  <a:cubicBezTo>
                    <a:pt x="933" y="1543"/>
                    <a:pt x="1033" y="1524"/>
                    <a:pt x="1129" y="1484"/>
                  </a:cubicBezTo>
                  <a:cubicBezTo>
                    <a:pt x="1417" y="1364"/>
                    <a:pt x="1605" y="1084"/>
                    <a:pt x="1605" y="771"/>
                  </a:cubicBezTo>
                  <a:cubicBezTo>
                    <a:pt x="1605" y="346"/>
                    <a:pt x="1259" y="0"/>
                    <a:pt x="834" y="0"/>
                  </a:cubicBezTo>
                  <a:close/>
                  <a:moveTo>
                    <a:pt x="7008" y="0"/>
                  </a:moveTo>
                  <a:cubicBezTo>
                    <a:pt x="6694" y="0"/>
                    <a:pt x="6414" y="188"/>
                    <a:pt x="6294" y="476"/>
                  </a:cubicBezTo>
                  <a:cubicBezTo>
                    <a:pt x="6175" y="765"/>
                    <a:pt x="6241" y="1096"/>
                    <a:pt x="6461" y="1317"/>
                  </a:cubicBezTo>
                  <a:cubicBezTo>
                    <a:pt x="6609" y="1464"/>
                    <a:pt x="6806" y="1543"/>
                    <a:pt x="7007" y="1543"/>
                  </a:cubicBezTo>
                  <a:cubicBezTo>
                    <a:pt x="7107" y="1543"/>
                    <a:pt x="7207" y="1524"/>
                    <a:pt x="7303" y="1484"/>
                  </a:cubicBezTo>
                  <a:cubicBezTo>
                    <a:pt x="7591" y="1364"/>
                    <a:pt x="7778" y="1084"/>
                    <a:pt x="7778" y="771"/>
                  </a:cubicBezTo>
                  <a:cubicBezTo>
                    <a:pt x="7778" y="346"/>
                    <a:pt x="7433" y="0"/>
                    <a:pt x="700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0" name="Google Shape;280;p40"/>
          <p:cNvGrpSpPr/>
          <p:nvPr/>
        </p:nvGrpSpPr>
        <p:grpSpPr>
          <a:xfrm>
            <a:off x="932358" y="988938"/>
            <a:ext cx="308725" cy="443825"/>
            <a:chOff x="5494000" y="2927000"/>
            <a:chExt cx="308725" cy="443825"/>
          </a:xfrm>
        </p:grpSpPr>
        <p:sp>
          <p:nvSpPr>
            <p:cNvPr id="281" name="Google Shape;281;p40"/>
            <p:cNvSpPr/>
            <p:nvPr/>
          </p:nvSpPr>
          <p:spPr>
            <a:xfrm>
              <a:off x="5494000" y="3235750"/>
              <a:ext cx="308725" cy="135075"/>
            </a:xfrm>
            <a:custGeom>
              <a:rect b="b" l="l" r="r" t="t"/>
              <a:pathLst>
                <a:path extrusionOk="0" h="5403" w="12349">
                  <a:moveTo>
                    <a:pt x="2990" y="1"/>
                  </a:moveTo>
                  <a:cubicBezTo>
                    <a:pt x="2259" y="1"/>
                    <a:pt x="1630" y="512"/>
                    <a:pt x="1479" y="1226"/>
                  </a:cubicBezTo>
                  <a:lnTo>
                    <a:pt x="925" y="3859"/>
                  </a:lnTo>
                  <a:lnTo>
                    <a:pt x="386" y="3859"/>
                  </a:lnTo>
                  <a:cubicBezTo>
                    <a:pt x="174" y="3859"/>
                    <a:pt x="1" y="4032"/>
                    <a:pt x="1" y="4245"/>
                  </a:cubicBezTo>
                  <a:lnTo>
                    <a:pt x="1" y="5017"/>
                  </a:lnTo>
                  <a:cubicBezTo>
                    <a:pt x="1" y="5230"/>
                    <a:pt x="174" y="5402"/>
                    <a:pt x="386" y="5402"/>
                  </a:cubicBezTo>
                  <a:lnTo>
                    <a:pt x="11963" y="5402"/>
                  </a:lnTo>
                  <a:cubicBezTo>
                    <a:pt x="12176" y="5402"/>
                    <a:pt x="12348" y="5230"/>
                    <a:pt x="12348" y="5017"/>
                  </a:cubicBezTo>
                  <a:lnTo>
                    <a:pt x="12348" y="4245"/>
                  </a:lnTo>
                  <a:lnTo>
                    <a:pt x="12347" y="4245"/>
                  </a:lnTo>
                  <a:cubicBezTo>
                    <a:pt x="12347" y="4032"/>
                    <a:pt x="12174" y="3859"/>
                    <a:pt x="11962" y="3859"/>
                  </a:cubicBezTo>
                  <a:lnTo>
                    <a:pt x="11424" y="3859"/>
                  </a:lnTo>
                  <a:lnTo>
                    <a:pt x="10870" y="1226"/>
                  </a:lnTo>
                  <a:cubicBezTo>
                    <a:pt x="10720" y="512"/>
                    <a:pt x="10089" y="1"/>
                    <a:pt x="9360" y="1"/>
                  </a:cubicBezTo>
                  <a:close/>
                </a:path>
              </a:pathLst>
            </a:custGeom>
            <a:solidFill>
              <a:srgbClr val="B2E2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40"/>
            <p:cNvSpPr/>
            <p:nvPr/>
          </p:nvSpPr>
          <p:spPr>
            <a:xfrm>
              <a:off x="5517125" y="3235750"/>
              <a:ext cx="285600" cy="135075"/>
            </a:xfrm>
            <a:custGeom>
              <a:rect b="b" l="l" r="r" t="t"/>
              <a:pathLst>
                <a:path extrusionOk="0" h="5403" w="11424">
                  <a:moveTo>
                    <a:pt x="7277" y="1"/>
                  </a:moveTo>
                  <a:cubicBezTo>
                    <a:pt x="8007" y="1"/>
                    <a:pt x="8637" y="512"/>
                    <a:pt x="8788" y="1226"/>
                  </a:cubicBezTo>
                  <a:lnTo>
                    <a:pt x="8903" y="1771"/>
                  </a:lnTo>
                  <a:cubicBezTo>
                    <a:pt x="9003" y="2250"/>
                    <a:pt x="8637" y="2702"/>
                    <a:pt x="8147" y="2702"/>
                  </a:cubicBezTo>
                  <a:lnTo>
                    <a:pt x="244" y="2702"/>
                  </a:lnTo>
                  <a:lnTo>
                    <a:pt x="0" y="3859"/>
                  </a:lnTo>
                  <a:lnTo>
                    <a:pt x="9880" y="3859"/>
                  </a:lnTo>
                  <a:cubicBezTo>
                    <a:pt x="10093" y="3859"/>
                    <a:pt x="10266" y="4032"/>
                    <a:pt x="10266" y="4245"/>
                  </a:cubicBezTo>
                  <a:lnTo>
                    <a:pt x="10266" y="5017"/>
                  </a:lnTo>
                  <a:cubicBezTo>
                    <a:pt x="10266" y="5230"/>
                    <a:pt x="10093" y="5402"/>
                    <a:pt x="9880" y="5402"/>
                  </a:cubicBezTo>
                  <a:lnTo>
                    <a:pt x="11038" y="5402"/>
                  </a:lnTo>
                  <a:cubicBezTo>
                    <a:pt x="11251" y="5402"/>
                    <a:pt x="11423" y="5230"/>
                    <a:pt x="11423" y="5017"/>
                  </a:cubicBezTo>
                  <a:lnTo>
                    <a:pt x="11423" y="4245"/>
                  </a:lnTo>
                  <a:cubicBezTo>
                    <a:pt x="11423" y="4032"/>
                    <a:pt x="11251" y="3859"/>
                    <a:pt x="11037" y="3859"/>
                  </a:cubicBezTo>
                  <a:lnTo>
                    <a:pt x="10499" y="3859"/>
                  </a:lnTo>
                  <a:lnTo>
                    <a:pt x="9945" y="1226"/>
                  </a:lnTo>
                  <a:cubicBezTo>
                    <a:pt x="9795" y="512"/>
                    <a:pt x="9164" y="1"/>
                    <a:pt x="8435" y="1"/>
                  </a:cubicBezTo>
                  <a:close/>
                </a:path>
              </a:pathLst>
            </a:custGeom>
            <a:solidFill>
              <a:srgbClr val="0097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40"/>
            <p:cNvSpPr/>
            <p:nvPr/>
          </p:nvSpPr>
          <p:spPr>
            <a:xfrm>
              <a:off x="5566025" y="3007425"/>
              <a:ext cx="99700" cy="242975"/>
            </a:xfrm>
            <a:custGeom>
              <a:rect b="b" l="l" r="r" t="t"/>
              <a:pathLst>
                <a:path extrusionOk="0" h="9719" w="3988">
                  <a:moveTo>
                    <a:pt x="1492" y="1"/>
                  </a:moveTo>
                  <a:lnTo>
                    <a:pt x="1" y="401"/>
                  </a:lnTo>
                  <a:lnTo>
                    <a:pt x="2498" y="9719"/>
                  </a:lnTo>
                  <a:lnTo>
                    <a:pt x="3988" y="9318"/>
                  </a:lnTo>
                  <a:lnTo>
                    <a:pt x="149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40"/>
            <p:cNvSpPr/>
            <p:nvPr/>
          </p:nvSpPr>
          <p:spPr>
            <a:xfrm>
              <a:off x="5587250" y="3012750"/>
              <a:ext cx="78475" cy="232325"/>
            </a:xfrm>
            <a:custGeom>
              <a:rect b="b" l="l" r="r" t="t"/>
              <a:pathLst>
                <a:path extrusionOk="0" h="9293" w="3139">
                  <a:moveTo>
                    <a:pt x="699" y="1"/>
                  </a:moveTo>
                  <a:lnTo>
                    <a:pt x="1" y="188"/>
                  </a:lnTo>
                  <a:lnTo>
                    <a:pt x="2442" y="9293"/>
                  </a:lnTo>
                  <a:lnTo>
                    <a:pt x="3139" y="9105"/>
                  </a:lnTo>
                  <a:lnTo>
                    <a:pt x="699" y="1"/>
                  </a:lnTo>
                  <a:close/>
                </a:path>
              </a:pathLst>
            </a:custGeom>
            <a:solidFill>
              <a:srgbClr val="B2E2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40"/>
            <p:cNvSpPr/>
            <p:nvPr/>
          </p:nvSpPr>
          <p:spPr>
            <a:xfrm>
              <a:off x="5523325" y="2927000"/>
              <a:ext cx="103025" cy="112125"/>
            </a:xfrm>
            <a:custGeom>
              <a:rect b="b" l="l" r="r" t="t"/>
              <a:pathLst>
                <a:path extrusionOk="0" h="4485" w="4121">
                  <a:moveTo>
                    <a:pt x="2014" y="1"/>
                  </a:moveTo>
                  <a:cubicBezTo>
                    <a:pt x="1863" y="1"/>
                    <a:pt x="1710" y="20"/>
                    <a:pt x="1557" y="61"/>
                  </a:cubicBezTo>
                  <a:cubicBezTo>
                    <a:pt x="556" y="330"/>
                    <a:pt x="0" y="1400"/>
                    <a:pt x="359" y="2372"/>
                  </a:cubicBezTo>
                  <a:lnTo>
                    <a:pt x="1041" y="4231"/>
                  </a:lnTo>
                  <a:cubicBezTo>
                    <a:pt x="1099" y="4387"/>
                    <a:pt x="1246" y="4484"/>
                    <a:pt x="1405" y="4484"/>
                  </a:cubicBezTo>
                  <a:cubicBezTo>
                    <a:pt x="1438" y="4484"/>
                    <a:pt x="1471" y="4480"/>
                    <a:pt x="1504" y="4472"/>
                  </a:cubicBezTo>
                  <a:lnTo>
                    <a:pt x="3804" y="3854"/>
                  </a:lnTo>
                  <a:lnTo>
                    <a:pt x="3806" y="3854"/>
                  </a:lnTo>
                  <a:cubicBezTo>
                    <a:pt x="3999" y="3803"/>
                    <a:pt x="4120" y="3612"/>
                    <a:pt x="4086" y="3416"/>
                  </a:cubicBezTo>
                  <a:lnTo>
                    <a:pt x="3750" y="1464"/>
                  </a:lnTo>
                  <a:cubicBezTo>
                    <a:pt x="3599" y="598"/>
                    <a:pt x="2849" y="1"/>
                    <a:pt x="2014" y="1"/>
                  </a:cubicBezTo>
                  <a:close/>
                </a:path>
              </a:pathLst>
            </a:custGeom>
            <a:solidFill>
              <a:srgbClr val="5BB8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40"/>
            <p:cNvSpPr/>
            <p:nvPr/>
          </p:nvSpPr>
          <p:spPr>
            <a:xfrm>
              <a:off x="5524825" y="2932725"/>
              <a:ext cx="67250" cy="106400"/>
            </a:xfrm>
            <a:custGeom>
              <a:rect b="b" l="l" r="r" t="t"/>
              <a:pathLst>
                <a:path extrusionOk="0" h="4256" w="2690">
                  <a:moveTo>
                    <a:pt x="1088" y="0"/>
                  </a:moveTo>
                  <a:cubicBezTo>
                    <a:pt x="335" y="426"/>
                    <a:pt x="1" y="1332"/>
                    <a:pt x="299" y="2144"/>
                  </a:cubicBezTo>
                  <a:lnTo>
                    <a:pt x="981" y="4002"/>
                  </a:lnTo>
                  <a:cubicBezTo>
                    <a:pt x="1039" y="4157"/>
                    <a:pt x="1185" y="4256"/>
                    <a:pt x="1344" y="4256"/>
                  </a:cubicBezTo>
                  <a:cubicBezTo>
                    <a:pt x="1377" y="4256"/>
                    <a:pt x="1410" y="4252"/>
                    <a:pt x="1444" y="4243"/>
                  </a:cubicBezTo>
                  <a:lnTo>
                    <a:pt x="2690" y="3909"/>
                  </a:lnTo>
                  <a:lnTo>
                    <a:pt x="2296" y="1613"/>
                  </a:lnTo>
                  <a:cubicBezTo>
                    <a:pt x="2175" y="913"/>
                    <a:pt x="1726" y="313"/>
                    <a:pt x="1088" y="0"/>
                  </a:cubicBezTo>
                  <a:close/>
                </a:path>
              </a:pathLst>
            </a:custGeom>
            <a:solidFill>
              <a:srgbClr val="B2E2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40"/>
            <p:cNvSpPr/>
            <p:nvPr/>
          </p:nvSpPr>
          <p:spPr>
            <a:xfrm>
              <a:off x="5572800" y="3177825"/>
              <a:ext cx="153025" cy="144750"/>
            </a:xfrm>
            <a:custGeom>
              <a:rect b="b" l="l" r="r" t="t"/>
              <a:pathLst>
                <a:path extrusionOk="0" h="5790" w="6121">
                  <a:moveTo>
                    <a:pt x="3025" y="1"/>
                  </a:moveTo>
                  <a:cubicBezTo>
                    <a:pt x="2777" y="1"/>
                    <a:pt x="2525" y="33"/>
                    <a:pt x="2274" y="100"/>
                  </a:cubicBezTo>
                  <a:cubicBezTo>
                    <a:pt x="1143" y="403"/>
                    <a:pt x="306" y="1357"/>
                    <a:pt x="152" y="2517"/>
                  </a:cubicBezTo>
                  <a:cubicBezTo>
                    <a:pt x="0" y="3678"/>
                    <a:pt x="561" y="4816"/>
                    <a:pt x="1574" y="5401"/>
                  </a:cubicBezTo>
                  <a:cubicBezTo>
                    <a:pt x="2024" y="5661"/>
                    <a:pt x="2524" y="5790"/>
                    <a:pt x="3022" y="5790"/>
                  </a:cubicBezTo>
                  <a:cubicBezTo>
                    <a:pt x="3646" y="5790"/>
                    <a:pt x="4267" y="5588"/>
                    <a:pt x="4783" y="5191"/>
                  </a:cubicBezTo>
                  <a:cubicBezTo>
                    <a:pt x="5712" y="4480"/>
                    <a:pt x="6121" y="3278"/>
                    <a:pt x="5818" y="2147"/>
                  </a:cubicBezTo>
                  <a:cubicBezTo>
                    <a:pt x="5470" y="853"/>
                    <a:pt x="4302" y="1"/>
                    <a:pt x="30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40"/>
            <p:cNvSpPr/>
            <p:nvPr/>
          </p:nvSpPr>
          <p:spPr>
            <a:xfrm>
              <a:off x="5613075" y="3216425"/>
              <a:ext cx="71450" cy="67550"/>
            </a:xfrm>
            <a:custGeom>
              <a:rect b="b" l="l" r="r" t="t"/>
              <a:pathLst>
                <a:path extrusionOk="0" h="2702" w="2858">
                  <a:moveTo>
                    <a:pt x="1413" y="1"/>
                  </a:moveTo>
                  <a:cubicBezTo>
                    <a:pt x="1297" y="1"/>
                    <a:pt x="1179" y="16"/>
                    <a:pt x="1062" y="47"/>
                  </a:cubicBezTo>
                  <a:cubicBezTo>
                    <a:pt x="533" y="188"/>
                    <a:pt x="143" y="634"/>
                    <a:pt x="72" y="1176"/>
                  </a:cubicBezTo>
                  <a:cubicBezTo>
                    <a:pt x="0" y="1716"/>
                    <a:pt x="263" y="2248"/>
                    <a:pt x="735" y="2521"/>
                  </a:cubicBezTo>
                  <a:cubicBezTo>
                    <a:pt x="945" y="2642"/>
                    <a:pt x="1179" y="2702"/>
                    <a:pt x="1411" y="2702"/>
                  </a:cubicBezTo>
                  <a:cubicBezTo>
                    <a:pt x="1702" y="2702"/>
                    <a:pt x="1992" y="2608"/>
                    <a:pt x="2233" y="2423"/>
                  </a:cubicBezTo>
                  <a:cubicBezTo>
                    <a:pt x="2667" y="2091"/>
                    <a:pt x="2857" y="1530"/>
                    <a:pt x="2716" y="1001"/>
                  </a:cubicBezTo>
                  <a:cubicBezTo>
                    <a:pt x="2554" y="398"/>
                    <a:pt x="2009" y="1"/>
                    <a:pt x="1413" y="1"/>
                  </a:cubicBezTo>
                  <a:close/>
                </a:path>
              </a:pathLst>
            </a:custGeom>
            <a:solidFill>
              <a:srgbClr val="0097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40"/>
            <p:cNvSpPr/>
            <p:nvPr/>
          </p:nvSpPr>
          <p:spPr>
            <a:xfrm>
              <a:off x="5636325" y="3216350"/>
              <a:ext cx="49900" cy="67650"/>
            </a:xfrm>
            <a:custGeom>
              <a:rect b="b" l="l" r="r" t="t"/>
              <a:pathLst>
                <a:path extrusionOk="0" h="2706" w="1996">
                  <a:moveTo>
                    <a:pt x="497" y="0"/>
                  </a:moveTo>
                  <a:cubicBezTo>
                    <a:pt x="377" y="0"/>
                    <a:pt x="255" y="16"/>
                    <a:pt x="133" y="50"/>
                  </a:cubicBezTo>
                  <a:cubicBezTo>
                    <a:pt x="89" y="62"/>
                    <a:pt x="45" y="77"/>
                    <a:pt x="0" y="93"/>
                  </a:cubicBezTo>
                  <a:cubicBezTo>
                    <a:pt x="523" y="293"/>
                    <a:pt x="869" y="795"/>
                    <a:pt x="869" y="1354"/>
                  </a:cubicBezTo>
                  <a:cubicBezTo>
                    <a:pt x="869" y="1914"/>
                    <a:pt x="523" y="2416"/>
                    <a:pt x="0" y="2615"/>
                  </a:cubicBezTo>
                  <a:cubicBezTo>
                    <a:pt x="156" y="2675"/>
                    <a:pt x="320" y="2705"/>
                    <a:pt x="485" y="2705"/>
                  </a:cubicBezTo>
                  <a:cubicBezTo>
                    <a:pt x="601" y="2705"/>
                    <a:pt x="718" y="2690"/>
                    <a:pt x="832" y="2660"/>
                  </a:cubicBezTo>
                  <a:cubicBezTo>
                    <a:pt x="1560" y="2472"/>
                    <a:pt x="1995" y="1726"/>
                    <a:pt x="1800" y="1001"/>
                  </a:cubicBezTo>
                  <a:cubicBezTo>
                    <a:pt x="1639" y="398"/>
                    <a:pt x="1093" y="0"/>
                    <a:pt x="497" y="0"/>
                  </a:cubicBezTo>
                  <a:close/>
                </a:path>
              </a:pathLst>
            </a:custGeom>
            <a:solidFill>
              <a:srgbClr val="0097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0" name="Google Shape;290;p40"/>
          <p:cNvGrpSpPr/>
          <p:nvPr/>
        </p:nvGrpSpPr>
        <p:grpSpPr>
          <a:xfrm>
            <a:off x="864831" y="1948013"/>
            <a:ext cx="443775" cy="443725"/>
            <a:chOff x="3096575" y="2331600"/>
            <a:chExt cx="443775" cy="443725"/>
          </a:xfrm>
        </p:grpSpPr>
        <p:sp>
          <p:nvSpPr>
            <p:cNvPr id="291" name="Google Shape;291;p40"/>
            <p:cNvSpPr/>
            <p:nvPr/>
          </p:nvSpPr>
          <p:spPr>
            <a:xfrm>
              <a:off x="3205100" y="2331600"/>
              <a:ext cx="306275" cy="402750"/>
            </a:xfrm>
            <a:custGeom>
              <a:rect b="b" l="l" r="r" t="t"/>
              <a:pathLst>
                <a:path extrusionOk="0" h="16110" w="12251">
                  <a:moveTo>
                    <a:pt x="1061" y="0"/>
                  </a:moveTo>
                  <a:cubicBezTo>
                    <a:pt x="476" y="0"/>
                    <a:pt x="0" y="475"/>
                    <a:pt x="0" y="1060"/>
                  </a:cubicBezTo>
                  <a:lnTo>
                    <a:pt x="0" y="1447"/>
                  </a:lnTo>
                  <a:cubicBezTo>
                    <a:pt x="0" y="1607"/>
                    <a:pt x="130" y="1735"/>
                    <a:pt x="290" y="1735"/>
                  </a:cubicBezTo>
                  <a:cubicBezTo>
                    <a:pt x="449" y="1735"/>
                    <a:pt x="579" y="1607"/>
                    <a:pt x="579" y="1447"/>
                  </a:cubicBezTo>
                  <a:lnTo>
                    <a:pt x="579" y="1060"/>
                  </a:lnTo>
                  <a:cubicBezTo>
                    <a:pt x="579" y="794"/>
                    <a:pt x="795" y="579"/>
                    <a:pt x="1062" y="579"/>
                  </a:cubicBezTo>
                  <a:lnTo>
                    <a:pt x="6464" y="579"/>
                  </a:lnTo>
                  <a:cubicBezTo>
                    <a:pt x="6729" y="579"/>
                    <a:pt x="6945" y="794"/>
                    <a:pt x="6946" y="1060"/>
                  </a:cubicBezTo>
                  <a:lnTo>
                    <a:pt x="6946" y="4533"/>
                  </a:lnTo>
                  <a:cubicBezTo>
                    <a:pt x="6946" y="4693"/>
                    <a:pt x="7075" y="4823"/>
                    <a:pt x="7236" y="4823"/>
                  </a:cubicBezTo>
                  <a:cubicBezTo>
                    <a:pt x="7395" y="4823"/>
                    <a:pt x="7525" y="4693"/>
                    <a:pt x="7525" y="4533"/>
                  </a:cubicBezTo>
                  <a:lnTo>
                    <a:pt x="7525" y="1060"/>
                  </a:lnTo>
                  <a:cubicBezTo>
                    <a:pt x="7524" y="475"/>
                    <a:pt x="7050" y="0"/>
                    <a:pt x="6464" y="0"/>
                  </a:cubicBezTo>
                  <a:close/>
                  <a:moveTo>
                    <a:pt x="11961" y="6270"/>
                  </a:moveTo>
                  <a:cubicBezTo>
                    <a:pt x="11961" y="6270"/>
                    <a:pt x="11962" y="6270"/>
                    <a:pt x="11962" y="6270"/>
                  </a:cubicBezTo>
                  <a:lnTo>
                    <a:pt x="11962" y="6270"/>
                  </a:lnTo>
                  <a:cubicBezTo>
                    <a:pt x="11962" y="6270"/>
                    <a:pt x="11962" y="6270"/>
                    <a:pt x="11963" y="6270"/>
                  </a:cubicBezTo>
                  <a:close/>
                  <a:moveTo>
                    <a:pt x="11962" y="6270"/>
                  </a:moveTo>
                  <a:lnTo>
                    <a:pt x="11962" y="6270"/>
                  </a:lnTo>
                  <a:cubicBezTo>
                    <a:pt x="11803" y="6270"/>
                    <a:pt x="11673" y="6400"/>
                    <a:pt x="11673" y="6559"/>
                  </a:cubicBezTo>
                  <a:lnTo>
                    <a:pt x="11673" y="7042"/>
                  </a:lnTo>
                  <a:lnTo>
                    <a:pt x="9937" y="7042"/>
                  </a:lnTo>
                  <a:cubicBezTo>
                    <a:pt x="9780" y="7046"/>
                    <a:pt x="9655" y="7175"/>
                    <a:pt x="9655" y="7331"/>
                  </a:cubicBezTo>
                  <a:cubicBezTo>
                    <a:pt x="9655" y="7488"/>
                    <a:pt x="9780" y="7616"/>
                    <a:pt x="9937" y="7621"/>
                  </a:cubicBezTo>
                  <a:lnTo>
                    <a:pt x="11673" y="7621"/>
                  </a:lnTo>
                  <a:lnTo>
                    <a:pt x="11673" y="8585"/>
                  </a:lnTo>
                  <a:lnTo>
                    <a:pt x="9647" y="8585"/>
                  </a:lnTo>
                  <a:cubicBezTo>
                    <a:pt x="9489" y="8590"/>
                    <a:pt x="9364" y="8718"/>
                    <a:pt x="9364" y="8875"/>
                  </a:cubicBezTo>
                  <a:cubicBezTo>
                    <a:pt x="9364" y="9033"/>
                    <a:pt x="9489" y="9161"/>
                    <a:pt x="9647" y="9164"/>
                  </a:cubicBezTo>
                  <a:lnTo>
                    <a:pt x="11672" y="9164"/>
                  </a:lnTo>
                  <a:lnTo>
                    <a:pt x="11672" y="10130"/>
                  </a:lnTo>
                  <a:lnTo>
                    <a:pt x="9647" y="10130"/>
                  </a:lnTo>
                  <a:cubicBezTo>
                    <a:pt x="9489" y="10133"/>
                    <a:pt x="9364" y="10261"/>
                    <a:pt x="9364" y="10419"/>
                  </a:cubicBezTo>
                  <a:cubicBezTo>
                    <a:pt x="9364" y="10576"/>
                    <a:pt x="9489" y="10704"/>
                    <a:pt x="9647" y="10708"/>
                  </a:cubicBezTo>
                  <a:lnTo>
                    <a:pt x="11672" y="10708"/>
                  </a:lnTo>
                  <a:lnTo>
                    <a:pt x="11672" y="11673"/>
                  </a:lnTo>
                  <a:lnTo>
                    <a:pt x="9647" y="11673"/>
                  </a:lnTo>
                  <a:cubicBezTo>
                    <a:pt x="9486" y="11673"/>
                    <a:pt x="9358" y="11803"/>
                    <a:pt x="9358" y="11962"/>
                  </a:cubicBezTo>
                  <a:cubicBezTo>
                    <a:pt x="9358" y="12122"/>
                    <a:pt x="9486" y="12252"/>
                    <a:pt x="9647" y="12252"/>
                  </a:cubicBezTo>
                  <a:lnTo>
                    <a:pt x="11672" y="12252"/>
                  </a:lnTo>
                  <a:lnTo>
                    <a:pt x="11672" y="13216"/>
                  </a:lnTo>
                  <a:lnTo>
                    <a:pt x="9937" y="13216"/>
                  </a:lnTo>
                  <a:cubicBezTo>
                    <a:pt x="9934" y="13216"/>
                    <a:pt x="9931" y="13216"/>
                    <a:pt x="9929" y="13216"/>
                  </a:cubicBezTo>
                  <a:cubicBezTo>
                    <a:pt x="9768" y="13216"/>
                    <a:pt x="9640" y="13345"/>
                    <a:pt x="9640" y="13505"/>
                  </a:cubicBezTo>
                  <a:cubicBezTo>
                    <a:pt x="9640" y="13665"/>
                    <a:pt x="9768" y="13795"/>
                    <a:pt x="9929" y="13795"/>
                  </a:cubicBezTo>
                  <a:cubicBezTo>
                    <a:pt x="9931" y="13795"/>
                    <a:pt x="9934" y="13795"/>
                    <a:pt x="9937" y="13795"/>
                  </a:cubicBezTo>
                  <a:lnTo>
                    <a:pt x="11672" y="13795"/>
                  </a:lnTo>
                  <a:lnTo>
                    <a:pt x="11672" y="15821"/>
                  </a:lnTo>
                  <a:cubicBezTo>
                    <a:pt x="11672" y="15980"/>
                    <a:pt x="11802" y="16110"/>
                    <a:pt x="11961" y="16110"/>
                  </a:cubicBezTo>
                  <a:cubicBezTo>
                    <a:pt x="12122" y="16110"/>
                    <a:pt x="12251" y="15980"/>
                    <a:pt x="12251" y="15821"/>
                  </a:cubicBezTo>
                  <a:lnTo>
                    <a:pt x="12251" y="6559"/>
                  </a:lnTo>
                  <a:cubicBezTo>
                    <a:pt x="12251" y="6400"/>
                    <a:pt x="12122" y="6270"/>
                    <a:pt x="11962" y="6270"/>
                  </a:cubicBezTo>
                  <a:close/>
                </a:path>
              </a:pathLst>
            </a:custGeom>
            <a:solidFill>
              <a:srgbClr val="0097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40"/>
            <p:cNvSpPr/>
            <p:nvPr/>
          </p:nvSpPr>
          <p:spPr>
            <a:xfrm>
              <a:off x="3270225" y="2476275"/>
              <a:ext cx="202600" cy="270125"/>
            </a:xfrm>
            <a:custGeom>
              <a:rect b="b" l="l" r="r" t="t"/>
              <a:pathLst>
                <a:path extrusionOk="0" h="10805" w="8104">
                  <a:moveTo>
                    <a:pt x="4631" y="1"/>
                  </a:moveTo>
                  <a:cubicBezTo>
                    <a:pt x="4590" y="1"/>
                    <a:pt x="4549" y="7"/>
                    <a:pt x="4510" y="21"/>
                  </a:cubicBezTo>
                  <a:lnTo>
                    <a:pt x="1422" y="1050"/>
                  </a:lnTo>
                  <a:cubicBezTo>
                    <a:pt x="1359" y="1070"/>
                    <a:pt x="1301" y="1107"/>
                    <a:pt x="1257" y="1158"/>
                  </a:cubicBezTo>
                  <a:lnTo>
                    <a:pt x="0" y="1158"/>
                  </a:lnTo>
                  <a:lnTo>
                    <a:pt x="0" y="10804"/>
                  </a:lnTo>
                  <a:lnTo>
                    <a:pt x="8104" y="10804"/>
                  </a:lnTo>
                  <a:lnTo>
                    <a:pt x="8104" y="1416"/>
                  </a:lnTo>
                  <a:cubicBezTo>
                    <a:pt x="8104" y="1249"/>
                    <a:pt x="7998" y="1101"/>
                    <a:pt x="7841" y="1050"/>
                  </a:cubicBezTo>
                  <a:lnTo>
                    <a:pt x="4753" y="21"/>
                  </a:lnTo>
                  <a:cubicBezTo>
                    <a:pt x="4714" y="7"/>
                    <a:pt x="4672" y="1"/>
                    <a:pt x="46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40"/>
            <p:cNvSpPr/>
            <p:nvPr/>
          </p:nvSpPr>
          <p:spPr>
            <a:xfrm>
              <a:off x="3125500" y="2360525"/>
              <a:ext cx="173675" cy="376225"/>
            </a:xfrm>
            <a:custGeom>
              <a:rect b="b" l="l" r="r" t="t"/>
              <a:pathLst>
                <a:path extrusionOk="0" h="15049" w="6947">
                  <a:moveTo>
                    <a:pt x="2702" y="1"/>
                  </a:moveTo>
                  <a:cubicBezTo>
                    <a:pt x="2489" y="1"/>
                    <a:pt x="2316" y="173"/>
                    <a:pt x="2316" y="386"/>
                  </a:cubicBezTo>
                  <a:lnTo>
                    <a:pt x="2316" y="1544"/>
                  </a:lnTo>
                  <a:lnTo>
                    <a:pt x="265" y="2227"/>
                  </a:lnTo>
                  <a:cubicBezTo>
                    <a:pt x="107" y="2279"/>
                    <a:pt x="1" y="2427"/>
                    <a:pt x="1" y="2594"/>
                  </a:cubicBezTo>
                  <a:lnTo>
                    <a:pt x="1" y="15049"/>
                  </a:lnTo>
                  <a:lnTo>
                    <a:pt x="6947" y="15049"/>
                  </a:lnTo>
                  <a:lnTo>
                    <a:pt x="6947" y="2594"/>
                  </a:lnTo>
                  <a:cubicBezTo>
                    <a:pt x="6947" y="2427"/>
                    <a:pt x="6841" y="2279"/>
                    <a:pt x="6683" y="2227"/>
                  </a:cubicBezTo>
                  <a:lnTo>
                    <a:pt x="4632" y="1544"/>
                  </a:lnTo>
                  <a:lnTo>
                    <a:pt x="4632" y="386"/>
                  </a:lnTo>
                  <a:cubicBezTo>
                    <a:pt x="4632" y="173"/>
                    <a:pt x="4459" y="1"/>
                    <a:pt x="4245" y="1"/>
                  </a:cubicBezTo>
                  <a:close/>
                </a:path>
              </a:pathLst>
            </a:custGeom>
            <a:solidFill>
              <a:srgbClr val="B2E2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40"/>
            <p:cNvSpPr/>
            <p:nvPr/>
          </p:nvSpPr>
          <p:spPr>
            <a:xfrm>
              <a:off x="3270225" y="2418425"/>
              <a:ext cx="28950" cy="318325"/>
            </a:xfrm>
            <a:custGeom>
              <a:rect b="b" l="l" r="r" t="t"/>
              <a:pathLst>
                <a:path extrusionOk="0" h="12733" w="1158">
                  <a:moveTo>
                    <a:pt x="0" y="0"/>
                  </a:moveTo>
                  <a:lnTo>
                    <a:pt x="0" y="12733"/>
                  </a:lnTo>
                  <a:lnTo>
                    <a:pt x="1158" y="12733"/>
                  </a:lnTo>
                  <a:lnTo>
                    <a:pt x="1158" y="663"/>
                  </a:lnTo>
                  <a:cubicBezTo>
                    <a:pt x="1158" y="498"/>
                    <a:pt x="1052" y="350"/>
                    <a:pt x="894" y="29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B2E2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40"/>
            <p:cNvSpPr/>
            <p:nvPr/>
          </p:nvSpPr>
          <p:spPr>
            <a:xfrm>
              <a:off x="3125500" y="2389975"/>
              <a:ext cx="173675" cy="346775"/>
            </a:xfrm>
            <a:custGeom>
              <a:rect b="b" l="l" r="r" t="t"/>
              <a:pathLst>
                <a:path extrusionOk="0" h="13871" w="6947">
                  <a:moveTo>
                    <a:pt x="3474" y="0"/>
                  </a:moveTo>
                  <a:cubicBezTo>
                    <a:pt x="3433" y="0"/>
                    <a:pt x="3391" y="7"/>
                    <a:pt x="3351" y="20"/>
                  </a:cubicBezTo>
                  <a:lnTo>
                    <a:pt x="265" y="1049"/>
                  </a:lnTo>
                  <a:cubicBezTo>
                    <a:pt x="107" y="1101"/>
                    <a:pt x="1" y="1249"/>
                    <a:pt x="1" y="1416"/>
                  </a:cubicBezTo>
                  <a:lnTo>
                    <a:pt x="1" y="1909"/>
                  </a:lnTo>
                  <a:lnTo>
                    <a:pt x="1544" y="1909"/>
                  </a:lnTo>
                  <a:lnTo>
                    <a:pt x="1544" y="13871"/>
                  </a:lnTo>
                  <a:lnTo>
                    <a:pt x="3474" y="13871"/>
                  </a:lnTo>
                  <a:lnTo>
                    <a:pt x="3474" y="1909"/>
                  </a:lnTo>
                  <a:lnTo>
                    <a:pt x="6947" y="1909"/>
                  </a:lnTo>
                  <a:lnTo>
                    <a:pt x="6947" y="1416"/>
                  </a:lnTo>
                  <a:cubicBezTo>
                    <a:pt x="6947" y="1249"/>
                    <a:pt x="6841" y="1101"/>
                    <a:pt x="6683" y="1049"/>
                  </a:cubicBezTo>
                  <a:lnTo>
                    <a:pt x="3596" y="20"/>
                  </a:lnTo>
                  <a:cubicBezTo>
                    <a:pt x="3557" y="7"/>
                    <a:pt x="3515" y="0"/>
                    <a:pt x="3474" y="0"/>
                  </a:cubicBezTo>
                  <a:close/>
                </a:path>
              </a:pathLst>
            </a:custGeom>
            <a:solidFill>
              <a:srgbClr val="B2E2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40"/>
            <p:cNvSpPr/>
            <p:nvPr/>
          </p:nvSpPr>
          <p:spPr>
            <a:xfrm>
              <a:off x="3115875" y="2437675"/>
              <a:ext cx="405175" cy="337650"/>
            </a:xfrm>
            <a:custGeom>
              <a:rect b="b" l="l" r="r" t="t"/>
              <a:pathLst>
                <a:path extrusionOk="0" h="13506" w="16207">
                  <a:moveTo>
                    <a:pt x="10033" y="1"/>
                  </a:moveTo>
                  <a:cubicBezTo>
                    <a:pt x="9820" y="1"/>
                    <a:pt x="9647" y="174"/>
                    <a:pt x="9647" y="386"/>
                  </a:cubicBezTo>
                  <a:lnTo>
                    <a:pt x="9647" y="2316"/>
                  </a:lnTo>
                  <a:lnTo>
                    <a:pt x="11963" y="2316"/>
                  </a:lnTo>
                  <a:lnTo>
                    <a:pt x="11963" y="386"/>
                  </a:lnTo>
                  <a:cubicBezTo>
                    <a:pt x="11963" y="174"/>
                    <a:pt x="11790" y="1"/>
                    <a:pt x="11576" y="1"/>
                  </a:cubicBezTo>
                  <a:close/>
                  <a:moveTo>
                    <a:pt x="13119" y="2316"/>
                  </a:moveTo>
                  <a:lnTo>
                    <a:pt x="13119" y="11578"/>
                  </a:lnTo>
                  <a:lnTo>
                    <a:pt x="386" y="11578"/>
                  </a:lnTo>
                  <a:cubicBezTo>
                    <a:pt x="173" y="11578"/>
                    <a:pt x="0" y="11750"/>
                    <a:pt x="0" y="11963"/>
                  </a:cubicBezTo>
                  <a:lnTo>
                    <a:pt x="0" y="13506"/>
                  </a:lnTo>
                  <a:lnTo>
                    <a:pt x="16206" y="13506"/>
                  </a:lnTo>
                  <a:lnTo>
                    <a:pt x="16206" y="11963"/>
                  </a:lnTo>
                  <a:cubicBezTo>
                    <a:pt x="16206" y="11750"/>
                    <a:pt x="16034" y="11578"/>
                    <a:pt x="15820" y="11578"/>
                  </a:cubicBezTo>
                  <a:lnTo>
                    <a:pt x="14276" y="11578"/>
                  </a:lnTo>
                  <a:lnTo>
                    <a:pt x="14276" y="2981"/>
                  </a:lnTo>
                  <a:cubicBezTo>
                    <a:pt x="14276" y="2814"/>
                    <a:pt x="14170" y="2666"/>
                    <a:pt x="14012" y="2614"/>
                  </a:cubicBezTo>
                  <a:lnTo>
                    <a:pt x="13119" y="231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40"/>
            <p:cNvSpPr/>
            <p:nvPr/>
          </p:nvSpPr>
          <p:spPr>
            <a:xfrm>
              <a:off x="3299150" y="2466625"/>
              <a:ext cx="173675" cy="260500"/>
            </a:xfrm>
            <a:custGeom>
              <a:rect b="b" l="l" r="r" t="t"/>
              <a:pathLst>
                <a:path extrusionOk="0" h="10420" w="6947">
                  <a:moveTo>
                    <a:pt x="3474" y="1"/>
                  </a:moveTo>
                  <a:cubicBezTo>
                    <a:pt x="3433" y="1"/>
                    <a:pt x="3391" y="7"/>
                    <a:pt x="3351" y="20"/>
                  </a:cubicBezTo>
                  <a:lnTo>
                    <a:pt x="264" y="1049"/>
                  </a:lnTo>
                  <a:cubicBezTo>
                    <a:pt x="107" y="1102"/>
                    <a:pt x="1" y="1250"/>
                    <a:pt x="1" y="1415"/>
                  </a:cubicBezTo>
                  <a:lnTo>
                    <a:pt x="1" y="1930"/>
                  </a:lnTo>
                  <a:lnTo>
                    <a:pt x="1544" y="1930"/>
                  </a:lnTo>
                  <a:lnTo>
                    <a:pt x="1544" y="10420"/>
                  </a:lnTo>
                  <a:lnTo>
                    <a:pt x="3474" y="10420"/>
                  </a:lnTo>
                  <a:lnTo>
                    <a:pt x="3474" y="1930"/>
                  </a:lnTo>
                  <a:lnTo>
                    <a:pt x="6947" y="1930"/>
                  </a:lnTo>
                  <a:lnTo>
                    <a:pt x="6947" y="1417"/>
                  </a:lnTo>
                  <a:cubicBezTo>
                    <a:pt x="6945" y="1250"/>
                    <a:pt x="6839" y="1102"/>
                    <a:pt x="6683" y="1050"/>
                  </a:cubicBezTo>
                  <a:lnTo>
                    <a:pt x="3595" y="20"/>
                  </a:lnTo>
                  <a:cubicBezTo>
                    <a:pt x="3556" y="7"/>
                    <a:pt x="3515" y="1"/>
                    <a:pt x="34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40"/>
            <p:cNvSpPr/>
            <p:nvPr/>
          </p:nvSpPr>
          <p:spPr>
            <a:xfrm>
              <a:off x="3096575" y="2760850"/>
              <a:ext cx="443775" cy="14475"/>
            </a:xfrm>
            <a:custGeom>
              <a:rect b="b" l="l" r="r" t="t"/>
              <a:pathLst>
                <a:path extrusionOk="0" h="579" w="17751">
                  <a:moveTo>
                    <a:pt x="290" y="0"/>
                  </a:moveTo>
                  <a:cubicBezTo>
                    <a:pt x="130" y="0"/>
                    <a:pt x="0" y="130"/>
                    <a:pt x="0" y="290"/>
                  </a:cubicBezTo>
                  <a:cubicBezTo>
                    <a:pt x="0" y="449"/>
                    <a:pt x="130" y="579"/>
                    <a:pt x="290" y="579"/>
                  </a:cubicBezTo>
                  <a:lnTo>
                    <a:pt x="17461" y="579"/>
                  </a:lnTo>
                  <a:cubicBezTo>
                    <a:pt x="17621" y="579"/>
                    <a:pt x="17751" y="449"/>
                    <a:pt x="17751" y="290"/>
                  </a:cubicBezTo>
                  <a:cubicBezTo>
                    <a:pt x="17751" y="130"/>
                    <a:pt x="17621" y="0"/>
                    <a:pt x="17461" y="0"/>
                  </a:cubicBezTo>
                  <a:close/>
                </a:path>
              </a:pathLst>
            </a:custGeom>
            <a:solidFill>
              <a:srgbClr val="0097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9" name="Google Shape;299;p40"/>
          <p:cNvGrpSpPr/>
          <p:nvPr/>
        </p:nvGrpSpPr>
        <p:grpSpPr>
          <a:xfrm>
            <a:off x="797279" y="3761450"/>
            <a:ext cx="443800" cy="443800"/>
            <a:chOff x="2857575" y="2927175"/>
            <a:chExt cx="443800" cy="443800"/>
          </a:xfrm>
        </p:grpSpPr>
        <p:sp>
          <p:nvSpPr>
            <p:cNvPr id="300" name="Google Shape;300;p40"/>
            <p:cNvSpPr/>
            <p:nvPr/>
          </p:nvSpPr>
          <p:spPr>
            <a:xfrm>
              <a:off x="3195200" y="2946500"/>
              <a:ext cx="86850" cy="405150"/>
            </a:xfrm>
            <a:custGeom>
              <a:rect b="b" l="l" r="r" t="t"/>
              <a:pathLst>
                <a:path extrusionOk="0" h="16206" w="3474">
                  <a:moveTo>
                    <a:pt x="1" y="0"/>
                  </a:moveTo>
                  <a:lnTo>
                    <a:pt x="1" y="16206"/>
                  </a:lnTo>
                  <a:lnTo>
                    <a:pt x="3474" y="16206"/>
                  </a:lnTo>
                  <a:lnTo>
                    <a:pt x="3474" y="0"/>
                  </a:lnTo>
                  <a:close/>
                </a:path>
              </a:pathLst>
            </a:custGeom>
            <a:solidFill>
              <a:srgbClr val="5BB8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40"/>
            <p:cNvSpPr/>
            <p:nvPr/>
          </p:nvSpPr>
          <p:spPr>
            <a:xfrm>
              <a:off x="3195200" y="2946500"/>
              <a:ext cx="57925" cy="405150"/>
            </a:xfrm>
            <a:custGeom>
              <a:rect b="b" l="l" r="r" t="t"/>
              <a:pathLst>
                <a:path extrusionOk="0" h="16206" w="2317">
                  <a:moveTo>
                    <a:pt x="1" y="0"/>
                  </a:moveTo>
                  <a:lnTo>
                    <a:pt x="1" y="16206"/>
                  </a:lnTo>
                  <a:lnTo>
                    <a:pt x="2316" y="16206"/>
                  </a:lnTo>
                  <a:lnTo>
                    <a:pt x="2316" y="0"/>
                  </a:lnTo>
                  <a:close/>
                </a:path>
              </a:pathLst>
            </a:custGeom>
            <a:solidFill>
              <a:srgbClr val="B2E2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40"/>
            <p:cNvSpPr/>
            <p:nvPr/>
          </p:nvSpPr>
          <p:spPr>
            <a:xfrm>
              <a:off x="3108375" y="3033325"/>
              <a:ext cx="38600" cy="231500"/>
            </a:xfrm>
            <a:custGeom>
              <a:rect b="b" l="l" r="r" t="t"/>
              <a:pathLst>
                <a:path extrusionOk="0" h="9260" w="1544">
                  <a:moveTo>
                    <a:pt x="383" y="0"/>
                  </a:moveTo>
                  <a:cubicBezTo>
                    <a:pt x="172" y="0"/>
                    <a:pt x="1" y="172"/>
                    <a:pt x="1" y="385"/>
                  </a:cubicBezTo>
                  <a:lnTo>
                    <a:pt x="1" y="772"/>
                  </a:lnTo>
                  <a:cubicBezTo>
                    <a:pt x="1" y="985"/>
                    <a:pt x="173" y="1158"/>
                    <a:pt x="386" y="1158"/>
                  </a:cubicBezTo>
                  <a:lnTo>
                    <a:pt x="1544" y="1158"/>
                  </a:lnTo>
                  <a:lnTo>
                    <a:pt x="1544" y="0"/>
                  </a:lnTo>
                  <a:lnTo>
                    <a:pt x="386" y="0"/>
                  </a:lnTo>
                  <a:cubicBezTo>
                    <a:pt x="385" y="0"/>
                    <a:pt x="384" y="0"/>
                    <a:pt x="383" y="0"/>
                  </a:cubicBezTo>
                  <a:close/>
                  <a:moveTo>
                    <a:pt x="386" y="8102"/>
                  </a:moveTo>
                  <a:cubicBezTo>
                    <a:pt x="173" y="8102"/>
                    <a:pt x="1" y="8275"/>
                    <a:pt x="1" y="8489"/>
                  </a:cubicBezTo>
                  <a:lnTo>
                    <a:pt x="1" y="8875"/>
                  </a:lnTo>
                  <a:cubicBezTo>
                    <a:pt x="1" y="9087"/>
                    <a:pt x="173" y="9260"/>
                    <a:pt x="386" y="9260"/>
                  </a:cubicBezTo>
                  <a:lnTo>
                    <a:pt x="1544" y="9260"/>
                  </a:lnTo>
                  <a:lnTo>
                    <a:pt x="1544" y="8102"/>
                  </a:lnTo>
                  <a:close/>
                </a:path>
              </a:pathLst>
            </a:custGeom>
            <a:solidFill>
              <a:srgbClr val="5BB8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40"/>
            <p:cNvSpPr/>
            <p:nvPr/>
          </p:nvSpPr>
          <p:spPr>
            <a:xfrm>
              <a:off x="3050500" y="3033325"/>
              <a:ext cx="125425" cy="231500"/>
            </a:xfrm>
            <a:custGeom>
              <a:rect b="b" l="l" r="r" t="t"/>
              <a:pathLst>
                <a:path extrusionOk="0" h="9260" w="5017">
                  <a:moveTo>
                    <a:pt x="3473" y="0"/>
                  </a:moveTo>
                  <a:lnTo>
                    <a:pt x="3473" y="772"/>
                  </a:lnTo>
                  <a:lnTo>
                    <a:pt x="2316" y="772"/>
                  </a:lnTo>
                  <a:cubicBezTo>
                    <a:pt x="2316" y="985"/>
                    <a:pt x="2488" y="1158"/>
                    <a:pt x="2701" y="1158"/>
                  </a:cubicBezTo>
                  <a:lnTo>
                    <a:pt x="3859" y="1158"/>
                  </a:lnTo>
                  <a:lnTo>
                    <a:pt x="3859" y="0"/>
                  </a:lnTo>
                  <a:close/>
                  <a:moveTo>
                    <a:pt x="0" y="2314"/>
                  </a:moveTo>
                  <a:lnTo>
                    <a:pt x="0" y="6945"/>
                  </a:lnTo>
                  <a:lnTo>
                    <a:pt x="5016" y="6945"/>
                  </a:lnTo>
                  <a:lnTo>
                    <a:pt x="5016" y="2314"/>
                  </a:lnTo>
                  <a:close/>
                  <a:moveTo>
                    <a:pt x="3473" y="8102"/>
                  </a:moveTo>
                  <a:lnTo>
                    <a:pt x="3473" y="8875"/>
                  </a:lnTo>
                  <a:lnTo>
                    <a:pt x="2316" y="8875"/>
                  </a:lnTo>
                  <a:cubicBezTo>
                    <a:pt x="2316" y="9087"/>
                    <a:pt x="2488" y="9260"/>
                    <a:pt x="2701" y="9260"/>
                  </a:cubicBezTo>
                  <a:lnTo>
                    <a:pt x="3859" y="9260"/>
                  </a:lnTo>
                  <a:lnTo>
                    <a:pt x="3859" y="8102"/>
                  </a:lnTo>
                  <a:close/>
                </a:path>
              </a:pathLst>
            </a:custGeom>
            <a:solidFill>
              <a:srgbClr val="B2E2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40"/>
            <p:cNvSpPr/>
            <p:nvPr/>
          </p:nvSpPr>
          <p:spPr>
            <a:xfrm>
              <a:off x="3050500" y="2927175"/>
              <a:ext cx="250875" cy="443800"/>
            </a:xfrm>
            <a:custGeom>
              <a:rect b="b" l="l" r="r" t="t"/>
              <a:pathLst>
                <a:path extrusionOk="0" h="17752" w="10035">
                  <a:moveTo>
                    <a:pt x="5402" y="1"/>
                  </a:moveTo>
                  <a:cubicBezTo>
                    <a:pt x="5189" y="1"/>
                    <a:pt x="5016" y="174"/>
                    <a:pt x="5016" y="386"/>
                  </a:cubicBezTo>
                  <a:lnTo>
                    <a:pt x="5016" y="1158"/>
                  </a:lnTo>
                  <a:cubicBezTo>
                    <a:pt x="5016" y="1371"/>
                    <a:pt x="5189" y="1544"/>
                    <a:pt x="5402" y="1544"/>
                  </a:cubicBezTo>
                  <a:lnTo>
                    <a:pt x="9647" y="1544"/>
                  </a:lnTo>
                  <a:cubicBezTo>
                    <a:pt x="9860" y="1544"/>
                    <a:pt x="10034" y="1371"/>
                    <a:pt x="10034" y="1158"/>
                  </a:cubicBezTo>
                  <a:lnTo>
                    <a:pt x="10034" y="386"/>
                  </a:lnTo>
                  <a:cubicBezTo>
                    <a:pt x="10033" y="174"/>
                    <a:pt x="9860" y="1"/>
                    <a:pt x="9647" y="1"/>
                  </a:cubicBezTo>
                  <a:close/>
                  <a:moveTo>
                    <a:pt x="4631" y="3859"/>
                  </a:moveTo>
                  <a:lnTo>
                    <a:pt x="4631" y="6560"/>
                  </a:lnTo>
                  <a:lnTo>
                    <a:pt x="0" y="6560"/>
                  </a:lnTo>
                  <a:lnTo>
                    <a:pt x="0" y="9648"/>
                  </a:lnTo>
                  <a:lnTo>
                    <a:pt x="4631" y="9648"/>
                  </a:lnTo>
                  <a:lnTo>
                    <a:pt x="4631" y="13893"/>
                  </a:lnTo>
                  <a:lnTo>
                    <a:pt x="9647" y="13893"/>
                  </a:lnTo>
                  <a:cubicBezTo>
                    <a:pt x="9860" y="13893"/>
                    <a:pt x="10033" y="13719"/>
                    <a:pt x="10033" y="13506"/>
                  </a:cubicBezTo>
                  <a:lnTo>
                    <a:pt x="10033" y="4246"/>
                  </a:lnTo>
                  <a:cubicBezTo>
                    <a:pt x="10033" y="4032"/>
                    <a:pt x="9860" y="3859"/>
                    <a:pt x="9647" y="3859"/>
                  </a:cubicBezTo>
                  <a:close/>
                  <a:moveTo>
                    <a:pt x="5402" y="16207"/>
                  </a:moveTo>
                  <a:cubicBezTo>
                    <a:pt x="5189" y="16207"/>
                    <a:pt x="5016" y="16379"/>
                    <a:pt x="5016" y="16594"/>
                  </a:cubicBezTo>
                  <a:lnTo>
                    <a:pt x="5016" y="17364"/>
                  </a:lnTo>
                  <a:cubicBezTo>
                    <a:pt x="5016" y="17579"/>
                    <a:pt x="5189" y="17751"/>
                    <a:pt x="5402" y="17751"/>
                  </a:cubicBezTo>
                  <a:lnTo>
                    <a:pt x="9647" y="17751"/>
                  </a:lnTo>
                  <a:cubicBezTo>
                    <a:pt x="9860" y="17751"/>
                    <a:pt x="10033" y="17579"/>
                    <a:pt x="10033" y="17364"/>
                  </a:cubicBezTo>
                  <a:lnTo>
                    <a:pt x="10033" y="16594"/>
                  </a:lnTo>
                  <a:cubicBezTo>
                    <a:pt x="10033" y="16379"/>
                    <a:pt x="9860" y="16207"/>
                    <a:pt x="9647" y="16207"/>
                  </a:cubicBezTo>
                  <a:close/>
                </a:path>
              </a:pathLst>
            </a:custGeom>
            <a:solidFill>
              <a:srgbClr val="0097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40"/>
            <p:cNvSpPr/>
            <p:nvPr/>
          </p:nvSpPr>
          <p:spPr>
            <a:xfrm>
              <a:off x="3137325" y="3014000"/>
              <a:ext cx="38600" cy="270150"/>
            </a:xfrm>
            <a:custGeom>
              <a:rect b="b" l="l" r="r" t="t"/>
              <a:pathLst>
                <a:path extrusionOk="0" h="10806" w="1544">
                  <a:moveTo>
                    <a:pt x="386" y="1"/>
                  </a:moveTo>
                  <a:cubicBezTo>
                    <a:pt x="173" y="1"/>
                    <a:pt x="0" y="174"/>
                    <a:pt x="0" y="386"/>
                  </a:cubicBezTo>
                  <a:lnTo>
                    <a:pt x="0" y="10418"/>
                  </a:lnTo>
                  <a:cubicBezTo>
                    <a:pt x="0" y="10632"/>
                    <a:pt x="173" y="10805"/>
                    <a:pt x="386" y="10805"/>
                  </a:cubicBezTo>
                  <a:lnTo>
                    <a:pt x="1158" y="10805"/>
                  </a:lnTo>
                  <a:cubicBezTo>
                    <a:pt x="1371" y="10805"/>
                    <a:pt x="1543" y="10632"/>
                    <a:pt x="1543" y="10418"/>
                  </a:cubicBezTo>
                  <a:lnTo>
                    <a:pt x="1543" y="386"/>
                  </a:lnTo>
                  <a:cubicBezTo>
                    <a:pt x="1543" y="174"/>
                    <a:pt x="1371" y="1"/>
                    <a:pt x="115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40"/>
            <p:cNvSpPr/>
            <p:nvPr/>
          </p:nvSpPr>
          <p:spPr>
            <a:xfrm>
              <a:off x="2876875" y="3052625"/>
              <a:ext cx="202600" cy="192900"/>
            </a:xfrm>
            <a:custGeom>
              <a:rect b="b" l="l" r="r" t="t"/>
              <a:pathLst>
                <a:path extrusionOk="0" h="7716" w="8104">
                  <a:moveTo>
                    <a:pt x="7335" y="0"/>
                  </a:moveTo>
                  <a:cubicBezTo>
                    <a:pt x="7334" y="0"/>
                    <a:pt x="7333" y="0"/>
                    <a:pt x="7332" y="0"/>
                  </a:cubicBezTo>
                  <a:lnTo>
                    <a:pt x="1" y="0"/>
                  </a:lnTo>
                  <a:lnTo>
                    <a:pt x="1" y="7716"/>
                  </a:lnTo>
                  <a:lnTo>
                    <a:pt x="7332" y="7716"/>
                  </a:lnTo>
                  <a:cubicBezTo>
                    <a:pt x="7758" y="7716"/>
                    <a:pt x="8103" y="7370"/>
                    <a:pt x="8103" y="6945"/>
                  </a:cubicBezTo>
                  <a:lnTo>
                    <a:pt x="8103" y="771"/>
                  </a:lnTo>
                  <a:cubicBezTo>
                    <a:pt x="8103" y="345"/>
                    <a:pt x="7759" y="0"/>
                    <a:pt x="7335" y="0"/>
                  </a:cubicBezTo>
                  <a:close/>
                </a:path>
              </a:pathLst>
            </a:custGeom>
            <a:solidFill>
              <a:srgbClr val="B2E2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40"/>
            <p:cNvSpPr/>
            <p:nvPr/>
          </p:nvSpPr>
          <p:spPr>
            <a:xfrm>
              <a:off x="2857575" y="3052575"/>
              <a:ext cx="221900" cy="192950"/>
            </a:xfrm>
            <a:custGeom>
              <a:rect b="b" l="l" r="r" t="t"/>
              <a:pathLst>
                <a:path extrusionOk="0" h="7718" w="8876">
                  <a:moveTo>
                    <a:pt x="773" y="1"/>
                  </a:moveTo>
                  <a:cubicBezTo>
                    <a:pt x="346" y="1"/>
                    <a:pt x="1" y="346"/>
                    <a:pt x="1" y="773"/>
                  </a:cubicBezTo>
                  <a:lnTo>
                    <a:pt x="1" y="6947"/>
                  </a:lnTo>
                  <a:cubicBezTo>
                    <a:pt x="1" y="7372"/>
                    <a:pt x="346" y="7718"/>
                    <a:pt x="773" y="7718"/>
                  </a:cubicBezTo>
                  <a:lnTo>
                    <a:pt x="1544" y="7718"/>
                  </a:lnTo>
                  <a:lnTo>
                    <a:pt x="1544" y="6947"/>
                  </a:lnTo>
                  <a:lnTo>
                    <a:pt x="8875" y="6947"/>
                  </a:lnTo>
                  <a:lnTo>
                    <a:pt x="8875" y="6175"/>
                  </a:lnTo>
                  <a:lnTo>
                    <a:pt x="1544" y="6175"/>
                  </a:lnTo>
                  <a:lnTo>
                    <a:pt x="1544" y="5402"/>
                  </a:lnTo>
                  <a:lnTo>
                    <a:pt x="8875" y="5402"/>
                  </a:lnTo>
                  <a:lnTo>
                    <a:pt x="8875" y="4632"/>
                  </a:lnTo>
                  <a:lnTo>
                    <a:pt x="1544" y="4632"/>
                  </a:lnTo>
                  <a:lnTo>
                    <a:pt x="1544" y="3859"/>
                  </a:lnTo>
                  <a:lnTo>
                    <a:pt x="8875" y="3859"/>
                  </a:lnTo>
                  <a:lnTo>
                    <a:pt x="8875" y="3089"/>
                  </a:lnTo>
                  <a:lnTo>
                    <a:pt x="1544" y="3089"/>
                  </a:lnTo>
                  <a:lnTo>
                    <a:pt x="1544" y="2316"/>
                  </a:lnTo>
                  <a:lnTo>
                    <a:pt x="8875" y="2316"/>
                  </a:lnTo>
                  <a:lnTo>
                    <a:pt x="8875" y="1544"/>
                  </a:lnTo>
                  <a:lnTo>
                    <a:pt x="1544" y="1544"/>
                  </a:lnTo>
                  <a:lnTo>
                    <a:pt x="1544" y="773"/>
                  </a:lnTo>
                  <a:lnTo>
                    <a:pt x="8875" y="773"/>
                  </a:lnTo>
                  <a:cubicBezTo>
                    <a:pt x="8875" y="346"/>
                    <a:pt x="8530" y="1"/>
                    <a:pt x="810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Google Shape;31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700" y="1063650"/>
            <a:ext cx="4712526" cy="3321000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41"/>
          <p:cNvSpPr txBox="1"/>
          <p:nvPr/>
        </p:nvSpPr>
        <p:spPr>
          <a:xfrm>
            <a:off x="5707725" y="401250"/>
            <a:ext cx="3000000" cy="24819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Pros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●"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Fully separate flow trains allow half to be taken off for testing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●"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Design allows experimentation with differing chemical dosages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●"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Processes can be taken offline easily for maintenance without disrupting flow  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4" name="Google Shape;314;p41"/>
          <p:cNvSpPr txBox="1"/>
          <p:nvPr/>
        </p:nvSpPr>
        <p:spPr>
          <a:xfrm>
            <a:off x="5841525" y="3165700"/>
            <a:ext cx="2732400" cy="13905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Cons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●"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Larger plan view areas and thus higher costs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●"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Lots of wasted space as sed tanks are wider than flocculator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5" name="Google Shape;315;p41"/>
          <p:cNvSpPr txBox="1"/>
          <p:nvPr/>
        </p:nvSpPr>
        <p:spPr>
          <a:xfrm>
            <a:off x="-330025" y="87375"/>
            <a:ext cx="2375400" cy="82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rPr>
              <a:t>DEsign 1</a:t>
            </a:r>
            <a:endParaRPr>
              <a:solidFill>
                <a:srgbClr val="F3F3F3"/>
              </a:solidFill>
            </a:endParaRPr>
          </a:p>
        </p:txBody>
      </p:sp>
      <p:pic>
        <p:nvPicPr>
          <p:cNvPr descr="Design_1.jpg" id="316" name="Google Shape;316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536825"/>
            <a:ext cx="873125" cy="640900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41"/>
          <p:cNvSpPr txBox="1"/>
          <p:nvPr/>
        </p:nvSpPr>
        <p:spPr>
          <a:xfrm>
            <a:off x="1234675" y="1010125"/>
            <a:ext cx="1009500" cy="3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240 L/s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8" name="Google Shape;318;p41"/>
          <p:cNvSpPr txBox="1"/>
          <p:nvPr/>
        </p:nvSpPr>
        <p:spPr>
          <a:xfrm>
            <a:off x="3640150" y="1010125"/>
            <a:ext cx="1009500" cy="3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240 L/s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2"/>
          <p:cNvSpPr txBox="1"/>
          <p:nvPr>
            <p:ph idx="1" type="body"/>
          </p:nvPr>
        </p:nvSpPr>
        <p:spPr>
          <a:xfrm>
            <a:off x="2989050" y="2124150"/>
            <a:ext cx="3165900" cy="120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42"/>
          <p:cNvSpPr txBox="1"/>
          <p:nvPr>
            <p:ph type="title"/>
          </p:nvPr>
        </p:nvSpPr>
        <p:spPr>
          <a:xfrm>
            <a:off x="-52225" y="95950"/>
            <a:ext cx="2194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DEsign 2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325" name="Google Shape;325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9175" y="668650"/>
            <a:ext cx="3726584" cy="4146650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42"/>
          <p:cNvSpPr txBox="1"/>
          <p:nvPr>
            <p:ph idx="1" type="body"/>
          </p:nvPr>
        </p:nvSpPr>
        <p:spPr>
          <a:xfrm>
            <a:off x="4641000" y="771450"/>
            <a:ext cx="3886500" cy="1717200"/>
          </a:xfrm>
          <a:prstGeom prst="rect">
            <a:avLst/>
          </a:prstGeom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FFFF"/>
                </a:solidFill>
              </a:rPr>
              <a:t>Pros</a:t>
            </a:r>
            <a:endParaRPr b="1" sz="1600">
              <a:solidFill>
                <a:srgbClr val="FFFFFF"/>
              </a:solidFill>
            </a:endParaRPr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</a:pPr>
            <a:r>
              <a:rPr lang="en" sz="1600">
                <a:solidFill>
                  <a:srgbClr val="FFFFFF"/>
                </a:solidFill>
              </a:rPr>
              <a:t>Single path reduces space and material costs</a:t>
            </a:r>
            <a:endParaRPr sz="1600">
              <a:solidFill>
                <a:srgbClr val="FFFFFF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</a:pPr>
            <a:r>
              <a:rPr lang="en" sz="1600">
                <a:solidFill>
                  <a:srgbClr val="FFFFFF"/>
                </a:solidFill>
              </a:rPr>
              <a:t>Design provides many points of access for testing </a:t>
            </a:r>
            <a:endParaRPr sz="16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27" name="Google Shape;327;p42"/>
          <p:cNvSpPr txBox="1"/>
          <p:nvPr/>
        </p:nvSpPr>
        <p:spPr>
          <a:xfrm>
            <a:off x="4641000" y="2708250"/>
            <a:ext cx="3886500" cy="20889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Cons</a:t>
            </a:r>
            <a:endParaRPr b="1"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oboto"/>
              <a:buChar char="●"/>
            </a:pPr>
            <a:r>
              <a:rPr lang="en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Maintenance is more difficult with single flow path</a:t>
            </a:r>
            <a:endParaRPr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oboto"/>
              <a:buChar char="●"/>
            </a:pPr>
            <a:r>
              <a:rPr lang="en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Single inlet manifold needs careful design for good flow distribution and to prevent floc breakup</a:t>
            </a:r>
            <a:endParaRPr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design2.png" id="328" name="Google Shape;328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5025" y="4122550"/>
            <a:ext cx="778950" cy="1020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43"/>
          <p:cNvSpPr txBox="1"/>
          <p:nvPr>
            <p:ph type="title"/>
          </p:nvPr>
        </p:nvSpPr>
        <p:spPr>
          <a:xfrm>
            <a:off x="71825" y="145975"/>
            <a:ext cx="1983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DEsign 3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334" name="Google Shape;33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0975" y="1019725"/>
            <a:ext cx="5138949" cy="3290775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43"/>
          <p:cNvSpPr txBox="1"/>
          <p:nvPr/>
        </p:nvSpPr>
        <p:spPr>
          <a:xfrm>
            <a:off x="5927075" y="803675"/>
            <a:ext cx="2742600" cy="20718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Pros</a:t>
            </a: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: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●"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Offers high flexibility in flow distribution, each sed tank filter system can easily be taken offline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●"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Ease of waste management with all sed tanks draining to one exit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6" name="Google Shape;336;p43"/>
          <p:cNvSpPr txBox="1"/>
          <p:nvPr/>
        </p:nvSpPr>
        <p:spPr>
          <a:xfrm>
            <a:off x="5939375" y="3084650"/>
            <a:ext cx="2742600" cy="18591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Cons: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●"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Worst use of space, lots of dead space on sides of flocculator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●"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Same cons with one flow path as before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design3.jpg" id="337" name="Google Shape;337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2" y="4426476"/>
            <a:ext cx="839174" cy="717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4"/>
          <p:cNvSpPr txBox="1"/>
          <p:nvPr>
            <p:ph type="title"/>
          </p:nvPr>
        </p:nvSpPr>
        <p:spPr>
          <a:xfrm>
            <a:off x="2401500" y="155675"/>
            <a:ext cx="4341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Final Decision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43" name="Google Shape;343;p44"/>
          <p:cNvSpPr txBox="1"/>
          <p:nvPr>
            <p:ph idx="1" type="body"/>
          </p:nvPr>
        </p:nvSpPr>
        <p:spPr>
          <a:xfrm>
            <a:off x="4239375" y="1433850"/>
            <a:ext cx="3834300" cy="2275800"/>
          </a:xfrm>
          <a:prstGeom prst="rect">
            <a:avLst/>
          </a:prstGeom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1 Treatment Path 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Plentiful Walkways 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Can </a:t>
            </a:r>
            <a:r>
              <a:rPr lang="en">
                <a:solidFill>
                  <a:srgbClr val="FFFFFF"/>
                </a:solidFill>
              </a:rPr>
              <a:t>individually</a:t>
            </a:r>
            <a:r>
              <a:rPr lang="en">
                <a:solidFill>
                  <a:srgbClr val="FFFFFF"/>
                </a:solidFill>
              </a:rPr>
              <a:t> take sed tank, filter offline (need most maintenance) 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FFFFFF"/>
                </a:solidFill>
              </a:rPr>
              <a:t>Efficient space usage 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344" name="Google Shape;34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200" y="798150"/>
            <a:ext cx="3616276" cy="402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45"/>
          <p:cNvSpPr txBox="1"/>
          <p:nvPr>
            <p:ph type="title"/>
          </p:nvPr>
        </p:nvSpPr>
        <p:spPr>
          <a:xfrm>
            <a:off x="2401500" y="165700"/>
            <a:ext cx="4341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Horizontal Flow Flocculator</a:t>
            </a:r>
            <a:endParaRPr/>
          </a:p>
        </p:txBody>
      </p:sp>
      <p:sp>
        <p:nvSpPr>
          <p:cNvPr id="350" name="Google Shape;350;p45"/>
          <p:cNvSpPr txBox="1"/>
          <p:nvPr>
            <p:ph idx="1" type="body"/>
          </p:nvPr>
        </p:nvSpPr>
        <p:spPr>
          <a:xfrm>
            <a:off x="2589250" y="848950"/>
            <a:ext cx="4248300" cy="48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Min Q for Horizontal is ~220 L/s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51" name="Google Shape;351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100" y="1789913"/>
            <a:ext cx="4248300" cy="9809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100" y="3421038"/>
            <a:ext cx="4248300" cy="980912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45"/>
          <p:cNvSpPr txBox="1"/>
          <p:nvPr/>
        </p:nvSpPr>
        <p:spPr>
          <a:xfrm>
            <a:off x="5863175" y="1652400"/>
            <a:ext cx="3072000" cy="6981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Vertical Flow Flocculator</a:t>
            </a:r>
            <a:endParaRPr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Side View</a:t>
            </a:r>
            <a:endParaRPr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4" name="Google Shape;354;p45"/>
          <p:cNvSpPr txBox="1"/>
          <p:nvPr/>
        </p:nvSpPr>
        <p:spPr>
          <a:xfrm>
            <a:off x="5863175" y="3189375"/>
            <a:ext cx="3166200" cy="6981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Horizontal </a:t>
            </a:r>
            <a:r>
              <a:rPr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Flow Flocculator</a:t>
            </a:r>
            <a:endParaRPr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One Channel Top View</a:t>
            </a:r>
            <a:endParaRPr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55" name="Google Shape;355;p45"/>
          <p:cNvCxnSpPr/>
          <p:nvPr/>
        </p:nvCxnSpPr>
        <p:spPr>
          <a:xfrm>
            <a:off x="4864900" y="3226975"/>
            <a:ext cx="9600" cy="8997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356" name="Google Shape;356;p45"/>
          <p:cNvCxnSpPr/>
          <p:nvPr/>
        </p:nvCxnSpPr>
        <p:spPr>
          <a:xfrm>
            <a:off x="4864900" y="1645475"/>
            <a:ext cx="9600" cy="8997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357" name="Google Shape;357;p45"/>
          <p:cNvSpPr txBox="1"/>
          <p:nvPr/>
        </p:nvSpPr>
        <p:spPr>
          <a:xfrm>
            <a:off x="4864900" y="2552475"/>
            <a:ext cx="922200" cy="63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Depth H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8" name="Google Shape;358;p45"/>
          <p:cNvSpPr txBox="1"/>
          <p:nvPr/>
        </p:nvSpPr>
        <p:spPr>
          <a:xfrm>
            <a:off x="4724000" y="4126675"/>
            <a:ext cx="1768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Channel Width W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Water Resourc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B2E2E3"/>
      </a:accent1>
      <a:accent2>
        <a:srgbClr val="5BB8BB"/>
      </a:accent2>
      <a:accent3>
        <a:srgbClr val="5EDBEF"/>
      </a:accent3>
      <a:accent4>
        <a:srgbClr val="6DCFD1"/>
      </a:accent4>
      <a:accent5>
        <a:srgbClr val="0097A7"/>
      </a:accent5>
      <a:accent6>
        <a:srgbClr val="00C3B1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